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362" r:id="rId4"/>
    <p:sldId id="2363" r:id="rId5"/>
    <p:sldId id="1766" r:id="rId6"/>
    <p:sldId id="2185" r:id="rId7"/>
    <p:sldId id="2349" r:id="rId8"/>
    <p:sldId id="2357" r:id="rId9"/>
    <p:sldId id="1887" r:id="rId10"/>
    <p:sldId id="2047" r:id="rId11"/>
    <p:sldId id="1392" r:id="rId12"/>
    <p:sldId id="2064" r:id="rId13"/>
    <p:sldId id="1393" r:id="rId14"/>
    <p:sldId id="1394" r:id="rId15"/>
    <p:sldId id="2248" r:id="rId16"/>
    <p:sldId id="2360" r:id="rId17"/>
    <p:sldId id="2355" r:id="rId18"/>
    <p:sldId id="23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2"/>
            <p14:sldId id="2363"/>
            <p14:sldId id="1766"/>
            <p14:sldId id="2185"/>
            <p14:sldId id="2349"/>
            <p14:sldId id="2357"/>
            <p14:sldId id="1887"/>
            <p14:sldId id="2047"/>
            <p14:sldId id="1392"/>
            <p14:sldId id="2064"/>
            <p14:sldId id="1393"/>
            <p14:sldId id="1394"/>
            <p14:sldId id="2248"/>
            <p14:sldId id="2360"/>
            <p14:sldId id="2355"/>
            <p14:sldId id="2361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ORIGINS 2. PART 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e-mail</a:t>
            </a: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song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letter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could… write her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superhero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funny_laugh_long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wife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funny_laugh_lo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Alya, wouldn't you like to be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3" name="funny_laugh_long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3" name="funny_laugh_lo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sexy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made this for you.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Mylène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 serene, don't be so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daddy,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will bring in the police, the army…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Chloe's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2" name="funny_laugh_lon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Adrien's</a:t>
            </a: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Lil.John.Yeah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Alya's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Well, I'm still not sure I'm up for this, but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danger.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88252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army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weak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designer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furious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1802" y="2520000"/>
            <a:ext cx="105325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520" y="2520000"/>
            <a:ext cx="193066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7009" y="2520000"/>
            <a:ext cx="156774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512" y="2520000"/>
            <a:ext cx="2304715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945053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weak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designer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furious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army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1802" y="2520000"/>
            <a:ext cx="105325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520" y="2520000"/>
            <a:ext cx="193066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7009" y="2520000"/>
            <a:ext cx="156774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2512" y="2520000"/>
            <a:ext cx="2304715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8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25690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Ivan draws Mylène a picture.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Alya wants to be a superhero.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Adrien's mother is a fashion designer.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Stoneheart </a:t>
                      </a:r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kidnaps Mylène 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and Chloé.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Chloé's father is the mayor.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098149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Ivan draws Mylène a picture.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Alya wants to be a superhero.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Adrien's mother is a fashion designer.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Stoneheart kidnaps Mylène and Chloé.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Chloé's father is the mayor.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63514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adjustment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调整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əˈʤʌstmənt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attitude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态度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ætɪtjuːd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cavalry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骑兵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kævəlri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especially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尤其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ɪsˈpɛʃəli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handle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处理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hændl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negative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消极的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nɛgətɪv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protect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保护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prəˈtɛkt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positive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积极的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pɒzətɪv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strange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奇怪的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streɪnʤ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əˈʤʌstmənt</a:t>
            </a:r>
            <a:b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态度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奇怪的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97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əˈʤʌstmənt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adjustment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态度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attitude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奇怪的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strange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013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ORIGINS.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You're such a strange kid. Who would want to be at school when he can stay at home all day?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You don't get it, Plagg. I've had enough of being shut up at home by my dad.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 want to meet people and make friends!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Go to a normal school like everyone else!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Come on, I saw the way you look at her. No! No negative emotions, Ivan.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What I mean is, be positive. I'm sure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Mylène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 has feelings for you too. Go talk to her.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Ivan: I'm no good with words anyway.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But… who needs words? You could draw her a picture, send her flowers…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Ivan: I could… write her a song?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8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Alya: Totally! I'm not scared of anyone! Why?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Oh! No reason…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Hey! What are you doing?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Uhhh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… I…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Okay. I get it. Good job, you three. Very funny.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No, no, I was just trying to take this off!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Oh, really? You're friends with Chloé, right?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Why do people keep saying that?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 know I've seen him somewhere before. Of course! He's the son of my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fave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 fashion designer!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Daddy's boy, teen supermodel, and Chloé's buddy? Ha! Forget it.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0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I've had enough of being shut up at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my dad.</a:t>
            </a:r>
          </a:p>
        </p:txBody>
      </p:sp>
      <p:sp>
        <p:nvSpPr>
          <p:cNvPr id="5" name="Action Button: Custom 3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KFC</a:t>
            </a:r>
          </a:p>
        </p:txBody>
      </p:sp>
      <p:sp>
        <p:nvSpPr>
          <p:cNvPr id="6" name="Action Button: Custom 4">
            <a:hlinkClick r:id="" action="ppaction://noaction" highlightClick="1">
              <a:snd r:embed="rId3" name="funny_laugh_lon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5427548</TotalTime>
  <Words>590</Words>
  <Application>Microsoft Office PowerPoint</Application>
  <PresentationFormat>Widescreen</PresentationFormat>
  <Paragraphs>82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Origins 2. Part 1</dc:title>
  <dc:creator/>
  <cp:lastModifiedBy>Mohammed Baybars Mehdi</cp:lastModifiedBy>
  <cp:revision>7898</cp:revision>
  <dcterms:created xsi:type="dcterms:W3CDTF">2017-12-17T18:25:04Z</dcterms:created>
  <dcterms:modified xsi:type="dcterms:W3CDTF">2026-02-08T13:07:40Z</dcterms:modified>
</cp:coreProperties>
</file>