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151" r:id="rId2"/>
    <p:sldId id="1423" r:id="rId3"/>
    <p:sldId id="2360" r:id="rId4"/>
    <p:sldId id="2361" r:id="rId5"/>
    <p:sldId id="1766" r:id="rId6"/>
    <p:sldId id="1768" r:id="rId7"/>
    <p:sldId id="2306" r:id="rId8"/>
    <p:sldId id="2357" r:id="rId9"/>
    <p:sldId id="1887" r:id="rId10"/>
    <p:sldId id="2047" r:id="rId11"/>
    <p:sldId id="1392" r:id="rId12"/>
    <p:sldId id="2064" r:id="rId13"/>
    <p:sldId id="1393" r:id="rId14"/>
    <p:sldId id="1394" r:id="rId15"/>
    <p:sldId id="2248" r:id="rId16"/>
    <p:sldId id="2354" r:id="rId17"/>
    <p:sldId id="2355" r:id="rId18"/>
    <p:sldId id="235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360"/>
            <p14:sldId id="2361"/>
            <p14:sldId id="1766"/>
            <p14:sldId id="1768"/>
            <p14:sldId id="2306"/>
            <p14:sldId id="2357"/>
            <p14:sldId id="1887"/>
            <p14:sldId id="2047"/>
            <p14:sldId id="1392"/>
            <p14:sldId id="2064"/>
            <p14:sldId id="1393"/>
            <p14:sldId id="1394"/>
            <p14:sldId id="2248"/>
            <p14:sldId id="2354"/>
            <p14:sldId id="2355"/>
            <p14:sldId id="2356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70" autoAdjust="0"/>
  </p:normalViewPr>
  <p:slideViewPr>
    <p:cSldViewPr snapToGrid="0">
      <p:cViewPr varScale="1">
        <p:scale>
          <a:sx n="75" d="100"/>
          <a:sy n="75" d="100"/>
        </p:scale>
        <p:origin x="14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08/02/2026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ORIGINS. PART 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00" y="1440000"/>
            <a:ext cx="89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" action="ppaction://noaction" highlightClick="1">
              <a:snd r:embed="rId2" name="funny_laugh_lon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earing</a:t>
            </a:r>
          </a:p>
        </p:txBody>
      </p:sp>
      <p:sp>
        <p:nvSpPr>
          <p:cNvPr id="5" name="Action Button: Custom 4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charm</a:t>
            </a:r>
          </a:p>
        </p:txBody>
      </p:sp>
      <p:sp>
        <p:nvSpPr>
          <p:cNvPr id="6" name="Action Button: Custom 5">
            <a:hlinkClick r:id="" action="ppaction://noaction" highlightClick="1">
              <a:snd r:embed="rId2" name="funny_laugh_lon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pants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Lucky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It's your secret superpower!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Kwami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3" name="funny_laugh_long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grandma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funny_laugh_lon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bet you're the partner my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told me about.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3" name="funny_laugh_long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funny_laugh_lon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you only have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minutes before you transform back.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funny_laugh_lon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onions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on Button: Custom 13">
            <a:hlinkClick r:id="" action="ppaction://noaction" highlightClick="1">
              <a:snd r:embed="rId2" name="funny_laugh_lon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socks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gonna smell like stinky old 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ED2C75-BEB4-4847-9D55-33F67C3EEE19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2AA843D-72D4-47FE-A218-8A0EF3A2A00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AEC3D48-A3B6-48EB-B814-F90D0FCBF09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funny_laugh_lon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rabbit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2" name="funny_laugh_lon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</a:t>
            </a:r>
          </a:p>
        </p:txBody>
      </p:sp>
      <p:sp>
        <p:nvSpPr>
          <p:cNvPr id="14" name="Action Button: Custom 13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akuma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multiply, that's why it must be captured.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244513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capture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secret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starving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explain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5896" y="2520000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96784" y="2520000"/>
            <a:ext cx="3226133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6500" y="2520000"/>
            <a:ext cx="139631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126" y="2520000"/>
            <a:ext cx="1498720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606207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starving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capture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explain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secret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5896" y="2520000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96784" y="2520000"/>
            <a:ext cx="3226133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6500" y="2520000"/>
            <a:ext cx="139631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126" y="2520000"/>
            <a:ext cx="1498720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563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902229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Marinette is the chosen one.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Stoneheart gets bigger and stronger every time he is attacked.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Stoneheart's akuma is in his head.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Kim is Stoneheart.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Akuma's can multiply.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Marinette is the chosen one.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Stoneheart gets bigger and stronger every time he is attacked.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Stoneheart's akuma is in his head.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Kim is Stoneheart.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Akuma's can multiply.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35961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apparently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显然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əˈpærəntli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awkward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尴尬的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ɔːkwəd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charm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魅力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ʧɑːm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clumsy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笨拙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klʌmzi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cruelty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残酷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kru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(ː)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əlti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destruction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破坏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dɪsˈtrʌkʃən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possibly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可能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pɒsəbli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shameful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可耻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ʃeɪmfʊl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willing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愿意的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wɪlɪŋ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ʧɑːm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残酷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可能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488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ʧɑːm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charm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残酷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cruelty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可能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possibly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935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ORIGINS. PART 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Tikki: Marinette, you are the chosen one!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Okay, so all I have to do is break the object where the …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Tikki: It's called an akuma.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Got it! Capture it! And what's that charm thing again?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Tikki: The Lucky Charm! It's your secret superpower!</a:t>
            </a: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Aww... this is all going too fast, Tikki... I... won't be able to pull this off!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Tikki: Trust yourself, Marinette. Just say "Spots on".</a:t>
            </a:r>
            <a:b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Spots on? Whoa! What is happening?!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Plagg: Claws out! That's how you transform.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Adrien: Got it. Plagg, claws out!</a:t>
            </a: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185AC5-D2BB-42D2-BD31-6B8C9C763516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B385D36-1358-4736-90A2-7664F98703A1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7FBAEFB-B110-4197-9AC3-DBA11D96A216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773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Wait! Haven't you noticed? He gets bigger and stronger with every attack.</a:t>
            </a:r>
            <a:b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We have to do something different. 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Different how? </a:t>
            </a:r>
            <a:b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Uhhh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... I don't know.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Okay then. Let's use our powers. Cataclysm!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 Apparently I destroy whatever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I touch.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815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This girl is awesome. She's crazy awesome.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Ivan: What's going on? What am I doing here?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You were incredible, miss... uh... 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We both did it, partner.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 &amp; Cat Noir: Pound it!</a:t>
            </a: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406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Now, you got anything to eat? I'm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Action Button: Custom 3">
            <a:hlinkClick r:id="" action="ppaction://noaction" highlightClick="1">
              <a:snd r:embed="rId2" name="funny_laugh_lon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thirsty</a:t>
            </a:r>
          </a:p>
        </p:txBody>
      </p:sp>
      <p:sp>
        <p:nvSpPr>
          <p:cNvPr id="6" name="Action Button: Custom 4">
            <a:hlinkClick r:id="" action="ppaction://noaction" highlightClick="1">
              <a:snd r:embed="rId2" name="funny_laugh_lon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hungry</a:t>
            </a:r>
          </a:p>
        </p:txBody>
      </p:sp>
      <p:sp>
        <p:nvSpPr>
          <p:cNvPr id="7" name="Action Button: Custom 5">
            <a:hlinkClick r:id="" action="ppaction://hlinkshowjump?jump=nextslide" highlightClick="1">
              <a:snd r:embed="rId3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starving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35367</TotalTime>
  <Words>536</Words>
  <Application>Microsoft Office PowerPoint</Application>
  <PresentationFormat>Widescreen</PresentationFormat>
  <Paragraphs>83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Origins. Part 2</dc:title>
  <dc:creator/>
  <cp:lastModifiedBy>Mohammed Baybars Mehdi</cp:lastModifiedBy>
  <cp:revision>7862</cp:revision>
  <dcterms:created xsi:type="dcterms:W3CDTF">2017-12-17T18:25:04Z</dcterms:created>
  <dcterms:modified xsi:type="dcterms:W3CDTF">2026-02-08T13:07:36Z</dcterms:modified>
</cp:coreProperties>
</file>