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54" r:id="rId4"/>
    <p:sldId id="2355" r:id="rId5"/>
    <p:sldId id="1766" r:id="rId6"/>
    <p:sldId id="2185" r:id="rId7"/>
    <p:sldId id="2349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50" r:id="rId16"/>
    <p:sldId id="2250" r:id="rId17"/>
    <p:sldId id="2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54"/>
            <p14:sldId id="2355"/>
            <p14:sldId id="1766"/>
            <p14:sldId id="2185"/>
            <p14:sldId id="2349"/>
            <p14:sldId id="1887"/>
            <p14:sldId id="2047"/>
            <p14:sldId id="1392"/>
            <p14:sldId id="2064"/>
            <p14:sldId id="1393"/>
            <p14:sldId id="1394"/>
            <p14:sldId id="2248"/>
            <p14:sldId id="2350"/>
            <p14:sldId id="2250"/>
            <p14:sldId id="235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ORIGINS.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Mehdi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bet you anything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in my class again.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Hey! Who elected you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Seats?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NOT going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already told you.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Douyin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TikTok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4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Tikki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my name 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9270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alarm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laser beams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896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5487" y="2520000"/>
            <a:ext cx="165721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571" y="2520000"/>
            <a:ext cx="22701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024" y="2520000"/>
            <a:ext cx="1716521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40795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laser beams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alarm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elected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896" y="25200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5487" y="2520000"/>
            <a:ext cx="165721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571" y="2520000"/>
            <a:ext cx="22701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024" y="2520000"/>
            <a:ext cx="1716521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8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95229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ring of the Black Cat grants the power of destruction.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de-DE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Wang Fu is 296.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has been in Marinette's class for 14 years.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Alya is a newbie.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Tikki and Plagg are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63411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ring of the Black Cat grants the power of destruction.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de-DE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Wang Fu is 296.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has been in Marinette's class for 14 years.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Alya is a newbie.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Tikki and Plagg are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Kwamis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5838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brooch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胸针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brəʊʧ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centuries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世纪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sɛnʧʊriz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created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创建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devoted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敬业的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dɪˈvəʊtɪd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extraordinary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非凡的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ɪksˈtrɔːdnri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legend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lɛʤənd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luring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引诱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ljʊərɪŋ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negative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nɛgətɪv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obey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遵守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əˈbeɪ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ɪksˈtrɔːdnri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传奇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遵守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ɪksˈtrɔːdnri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extraordinary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legend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遵守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obey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0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ORIGINS.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You're going to be late for your first day back at school!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Got it, Mom! Coming! I bet you anything Chloé will be in my class again.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Four years in a row, is that possible?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Definitely. Lucky me!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Wang Fu: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Mmmh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 Delicious! Thank you very much, young lady.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So why don't you just go and sit beside that new girl over there?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Hey! Who elected you Queen of Seats?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What are you gonna do, super newbie? Shoot beams at me with your glasses?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Wouldn't you like to know. Come 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No way... Like the genie in the lamp!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I met him once. So he grants wishes. Big deal! I'm way more personable! Plagg. Nice to meet you.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No! Don't touch that! Come back here!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Listen, Marinette. I know everything may seem a bit strange to you...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 jewels bestowing extraordinary powers,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Avengers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funny_laugh_lo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Pokémon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mischief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master, the Miraculous are not meant to be used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35232</TotalTime>
  <Words>514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Origins. Part 1</dc:title>
  <dc:creator/>
  <cp:lastModifiedBy>Mohammed Baybars Mehdi</cp:lastModifiedBy>
  <cp:revision>7837</cp:revision>
  <dcterms:created xsi:type="dcterms:W3CDTF">2017-12-17T18:25:04Z</dcterms:created>
  <dcterms:modified xsi:type="dcterms:W3CDTF">2026-02-08T13:07:29Z</dcterms:modified>
</cp:coreProperties>
</file>