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52" r:id="rId4"/>
    <p:sldId id="2453" r:id="rId5"/>
    <p:sldId id="1766" r:id="rId6"/>
    <p:sldId id="1768" r:id="rId7"/>
    <p:sldId id="2185" r:id="rId8"/>
    <p:sldId id="1887" r:id="rId9"/>
    <p:sldId id="2047" r:id="rId10"/>
    <p:sldId id="1392" r:id="rId11"/>
    <p:sldId id="2064" r:id="rId12"/>
    <p:sldId id="1393" r:id="rId13"/>
    <p:sldId id="1394" r:id="rId14"/>
    <p:sldId id="2248" r:id="rId15"/>
    <p:sldId id="2344" r:id="rId16"/>
    <p:sldId id="2250" r:id="rId17"/>
    <p:sldId id="234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52"/>
            <p14:sldId id="2453"/>
            <p14:sldId id="1766"/>
            <p14:sldId id="1768"/>
            <p14:sldId id="2185"/>
            <p14:sldId id="1887"/>
            <p14:sldId id="2047"/>
            <p14:sldId id="1392"/>
            <p14:sldId id="2064"/>
            <p14:sldId id="1393"/>
            <p14:sldId id="1394"/>
            <p14:sldId id="2248"/>
            <p14:sldId id="2344"/>
            <p14:sldId id="2250"/>
            <p14:sldId id="2345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12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01/04/2025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HORRIFICATOR. PART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Borat Very Nice Sound Effec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It's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gives it its strength!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Borat Very Nice Sound Effec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Chloé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see how it just left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alone?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Borat Very Nice Sound Effec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Guitar, music...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Mylène's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beast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Borat Very Nice Sound Effec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monster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didn't make the cut! He said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a horrible replica.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965384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guitar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smelly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replica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sticking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3851" y="2520000"/>
            <a:ext cx="198662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9916" y="2520000"/>
            <a:ext cx="188682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9598" y="2520000"/>
            <a:ext cx="246721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6" r="6136"/>
          <a:stretch/>
        </p:blipFill>
        <p:spPr bwMode="auto">
          <a:xfrm>
            <a:off x="5693390" y="2520000"/>
            <a:ext cx="3520002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95878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sticking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replica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smelly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guitar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3851" y="2520000"/>
            <a:ext cx="198662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9916" y="2520000"/>
            <a:ext cx="188682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9598" y="2520000"/>
            <a:ext cx="246721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6" r="6136"/>
          <a:stretch/>
        </p:blipFill>
        <p:spPr bwMode="auto">
          <a:xfrm>
            <a:off x="5693390" y="2520000"/>
            <a:ext cx="3520002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03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88551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Cellphones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never work in horror movies.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Nino is making a movie.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Fear makes the monster weak.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The students sing smelly cat.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The mayor loves the movie.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79907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Cellphones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never work in horror movies.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Nino is making a movie.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Fear makes the monster weak.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The students sing smelly cat.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The mayor loves the movie.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33968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barricade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路障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bærɪˈkeɪd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control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控制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kənˈtrəʊl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director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导向器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dɪˈrɛktə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fear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恐惧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fɪə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horrible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可怕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hɒrəbl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legit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合法的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lɪˈʤɪt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mystery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神秘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mɪstəri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quite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相当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kwaɪt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strength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力量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strɛŋ</a:t>
            </a:r>
            <a:r>
              <a:rPr lang="el-GR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θ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恐惧</a:t>
            </a:r>
            <a:b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lɪˈʤɪt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力量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3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恐惧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fear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lɪˈʤɪt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legit</a:t>
            </a:r>
          </a:p>
          <a:p>
            <a:pPr algn="l"/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力量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strength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09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HORRIFICATOR.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Alya: Mr. Damocles? Sir?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Rose: Even Principal Damocles is nowhere to be found!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We're trapped! I'm going to call Daddy!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Nino: Dudes, you know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cellphones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 never work in horror movies.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The more scared people are of it, the more powerful it gets! By defeating fear, we defeat it!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Okay, but first we gotta get out of this sticky situation quickly before it dries.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Did you see how it just left Ivan alone?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Yeah, what's that all about?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185AC5-D2BB-42D2-BD31-6B8C9C76351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385D36-1358-4736-90A2-7664F98703A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FBAEFB-B110-4197-9AC3-DBA11D96A21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7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We're too late!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But look! We can track the monster.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Ladybug, it's me, Chloé!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Don't worry! We'll get you out of there!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Well, hurry it up already!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Just try and calm down, we'll find a way to get you out of there!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8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Dudes, you know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never work in horror movies.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computers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Borat Very Nice Sound Effect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cellphones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Borat Very Nice Sound Effec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could just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 on our own!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35072</TotalTime>
  <Words>469</Words>
  <Application>Microsoft Office PowerPoint</Application>
  <PresentationFormat>Widescreen</PresentationFormat>
  <Paragraphs>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Horrificator. Part 1</dc:title>
  <dc:creator/>
  <cp:lastModifiedBy>Mohammed Baybars Mehdi</cp:lastModifiedBy>
  <cp:revision>7778</cp:revision>
  <dcterms:created xsi:type="dcterms:W3CDTF">2017-12-17T18:25:04Z</dcterms:created>
  <dcterms:modified xsi:type="dcterms:W3CDTF">2025-04-01T04:16:29Z</dcterms:modified>
</cp:coreProperties>
</file>