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52" r:id="rId4"/>
    <p:sldId id="2453" r:id="rId5"/>
    <p:sldId id="1766" r:id="rId6"/>
    <p:sldId id="1767" r:id="rId7"/>
    <p:sldId id="2278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40" r:id="rId16"/>
    <p:sldId id="2250" r:id="rId17"/>
    <p:sldId id="23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2"/>
            <p14:sldId id="2453"/>
            <p14:sldId id="1766"/>
            <p14:sldId id="1767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340"/>
            <p14:sldId id="2250"/>
            <p14:sldId id="234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28/03/2025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HORRIFICATOR.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Crushers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Punchers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 It's from my favourite band, the Zombie Skull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Jones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ends with a kiss between Agent Smith and Officer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Chloé kissing cannot happen!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your stupid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won't make it into the festival if I'm not in it.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79282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pucker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actress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producer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467" y="2520000"/>
            <a:ext cx="230232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57" y="2520000"/>
            <a:ext cx="244954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3636" y="2520000"/>
            <a:ext cx="661489" cy="19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409704"/>
              </p:ext>
            </p:extLst>
          </p:nvPr>
        </p:nvGraphicFramePr>
        <p:xfrm>
          <a:off x="3354283" y="2520000"/>
          <a:ext cx="2741717" cy="19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" r:id="rId6" imgW="19047600" imgH="13714200" progId="Photoshop.Image.13">
                  <p:embed/>
                </p:oleObj>
              </mc:Choice>
              <mc:Fallback>
                <p:oleObj name="Image" r:id="rId6" imgW="1904760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4283" y="2520000"/>
                        <a:ext cx="2741717" cy="19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68072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producer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pucker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actress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467" y="2520000"/>
            <a:ext cx="230232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57" y="2520000"/>
            <a:ext cx="244954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3636" y="2520000"/>
            <a:ext cx="661489" cy="19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54283" y="2520000"/>
          <a:ext cx="2741717" cy="19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Image" r:id="rId6" imgW="19047600" imgH="13714200" progId="Photoshop.Image.13">
                  <p:embed/>
                </p:oleObj>
              </mc:Choice>
              <mc:Fallback>
                <p:oleObj name="Image" r:id="rId6" imgW="19047600" imgH="137142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4283" y="2520000"/>
                        <a:ext cx="2741717" cy="19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55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91268"/>
              </p:ext>
            </p:extLst>
          </p:nvPr>
        </p:nvGraphicFramePr>
        <p:xfrm>
          <a:off x="214635" y="1348019"/>
          <a:ext cx="11784086" cy="411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students are filming the first scene.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Mylene's favourite band are the Zombie Skull Crushers.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first scene ends with Agent Smith and Officer Jones kissing.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be a nurse.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wants to kiss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17339"/>
              </p:ext>
            </p:extLst>
          </p:nvPr>
        </p:nvGraphicFramePr>
        <p:xfrm>
          <a:off x="214635" y="1348019"/>
          <a:ext cx="11784086" cy="411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students are filming the first scene.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Mylene's favourite band are the Zombie Skull Crushers.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first scene ends with Agent Smith and Officer Jones kissing.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be a nurse.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wants to kiss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3976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actress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演员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æktrɪs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breath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呼吸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brɛ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devour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吞食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dɪˈvaʊə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judge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法官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ʤʌʤ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leading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领导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liːdɪŋ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producer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制片人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prəˈdjuːsə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pucker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起皱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pʌkə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realistic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实际的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rɪəˈlɪstɪk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tweak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调整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twiːk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演员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pʌkə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实际的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3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演员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actress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pʌkə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pucker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实际的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realistic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HORRIFICATOR.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Mylène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 That's like, the tenth take, and we're only on the first scene!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Mylène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I'm... sorry. I'm gonna do better on the next take, I promise.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Anyone want some tea?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You're playing a hero from the special forces</a:t>
            </a:r>
            <a:r>
              <a:rPr lang="en-US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You're not supposed to get all freaked out!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Mylène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 know, but... that monster mask he's wearing is so... realistic and scary!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Ivan: Just big old me, Mylène. Nothing to be scared of!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You ask me, he doesn't even need a mask!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Ivan, put the mask back on, you're playing the monster!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Uh... I wrote it.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What! You edited my script without even telling me? That's low!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Oh, who cares who wrote what? We've got to film this thing, right?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Adrien and Chloé kissing cannot happen! No way!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know, but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mask he's wearing is so realistic and scary! 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Shrek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gimp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smelly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stinky breath and slimy.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35014</TotalTime>
  <Words>505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Horrificator. Part 1</dc:title>
  <dc:creator/>
  <cp:lastModifiedBy>Administrator</cp:lastModifiedBy>
  <cp:revision>7752</cp:revision>
  <dcterms:created xsi:type="dcterms:W3CDTF">2017-12-17T18:25:04Z</dcterms:created>
  <dcterms:modified xsi:type="dcterms:W3CDTF">2025-03-28T01:50:08Z</dcterms:modified>
</cp:coreProperties>
</file>