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151" r:id="rId2"/>
    <p:sldId id="1423" r:id="rId3"/>
    <p:sldId id="1766" r:id="rId4"/>
    <p:sldId id="1767" r:id="rId5"/>
    <p:sldId id="1768" r:id="rId6"/>
    <p:sldId id="2184" r:id="rId7"/>
    <p:sldId id="2185" r:id="rId8"/>
    <p:sldId id="2277" r:id="rId9"/>
    <p:sldId id="2278" r:id="rId10"/>
    <p:sldId id="1887" r:id="rId11"/>
    <p:sldId id="2047" r:id="rId12"/>
    <p:sldId id="1392" r:id="rId13"/>
    <p:sldId id="2064" r:id="rId14"/>
    <p:sldId id="1393" r:id="rId15"/>
    <p:sldId id="1394" r:id="rId16"/>
    <p:sldId id="2242" r:id="rId17"/>
    <p:sldId id="2243" r:id="rId18"/>
    <p:sldId id="2308" r:id="rId19"/>
    <p:sldId id="2309" r:id="rId20"/>
    <p:sldId id="2246" r:id="rId21"/>
    <p:sldId id="2299" r:id="rId22"/>
    <p:sldId id="2248" r:id="rId23"/>
    <p:sldId id="2306" r:id="rId24"/>
    <p:sldId id="2250" r:id="rId25"/>
    <p:sldId id="230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1766"/>
            <p14:sldId id="1767"/>
            <p14:sldId id="1768"/>
            <p14:sldId id="2184"/>
            <p14:sldId id="2185"/>
            <p14:sldId id="2277"/>
            <p14:sldId id="2278"/>
            <p14:sldId id="1887"/>
            <p14:sldId id="2047"/>
            <p14:sldId id="1392"/>
            <p14:sldId id="2064"/>
            <p14:sldId id="1393"/>
            <p14:sldId id="1394"/>
            <p14:sldId id="2242"/>
            <p14:sldId id="2243"/>
            <p14:sldId id="2308"/>
            <p14:sldId id="2309"/>
            <p14:sldId id="2246"/>
            <p14:sldId id="2299"/>
            <p14:sldId id="2248"/>
            <p14:sldId id="2306"/>
            <p14:sldId id="2250"/>
            <p14:sldId id="2307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3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17/05/2022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4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TIMEBREAKER. PART </a:t>
            </a:r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Mrs.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Chamack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outside waiting to take her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ction Button: Custom 3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socks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ction Button: Custom 4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miraculous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Borat Very Nice Sound Effect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cake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Borat Very Nice Sound Effec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ction Button: Custom 5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gonna go back in time and save my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Borat Very Nice Sound Effec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KFC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more people she freezes, the more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gets.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Borat Very Nice Sound Effec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bathroom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bedroom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Chamack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waiting for you outside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rollerblades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Borat Very Nice Sound Effec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akuma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helmet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We've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 to capture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Timebreaker's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rollerblading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cake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Borat Very Nice Sound Effec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isn't something to be taken lightly. I should know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1CFF43-CBB1-46BA-B8AA-F630595F39C7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CC7755-B81D-41CA-A2AC-3429CDA0032C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1EE86AE-15BA-4083-ACDC-2A79EFF88232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P">
            <a:hlinkClick r:id="" action="ppaction://noaction">
              <a:snd r:embed="rId2" name="Miraculous.S01E04.Timebreaker.GF3_Merged.wav"/>
            </a:hlinkClick>
            <a:extLst>
              <a:ext uri="{FF2B5EF4-FFF2-40B4-BE49-F238E27FC236}">
                <a16:creationId xmlns:a16="http://schemas.microsoft.com/office/drawing/2014/main" id="{BC4C229E-F6C8-4539-A4AE-81A6C69A6BEA}"/>
              </a:ext>
            </a:extLst>
          </p:cNvPr>
          <p:cNvSpPr/>
          <p:nvPr/>
        </p:nvSpPr>
        <p:spPr>
          <a:xfrm>
            <a:off x="214635" y="1080000"/>
            <a:ext cx="11784085" cy="54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Tom: Mrs. </a:t>
            </a:r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Chamack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 is outside waiting to take her cake.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Marinette: </a:t>
            </a:r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Uhh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... I...I gotta go, dad. Can't keep Ms. </a:t>
            </a:r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Chamack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/>
            </a:r>
            <a:b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[1] ____________!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Tom: She was listening to [2] ____________. Adrien: Run!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Marinette: Stop, Alix! What are you doing?!</a:t>
            </a:r>
          </a:p>
          <a:p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Timebreaker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: The name's </a:t>
            </a:r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Timebreaker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 now. And I'm gonna go back in time and save my [3] ____________, using all you punks to do it!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Marinette: Go back in time? What did you do to Kim? Why is he fading?</a:t>
            </a:r>
          </a:p>
          <a:p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Timebreaker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: I needed his energy. Besides, the dude was a pain anyway with all those bets. He deserves to disappear [4] ____________. </a:t>
            </a:r>
            <a:b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And so do you!</a:t>
            </a:r>
            <a:endParaRPr lang="en-GB" sz="2800" b="1" dirty="0">
              <a:solidFill>
                <a:schemeClr val="tx1"/>
              </a:solidFill>
              <a:latin typeface="Blue Highway" panose="020B06030202020001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1CFF43-CBB1-46BA-B8AA-F630595F39C7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CC7755-B81D-41CA-A2AC-3429CDA0032C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1EE86AE-15BA-4083-ACDC-2A79EFF88232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P">
            <a:hlinkClick r:id="" action="ppaction://noaction">
              <a:snd r:embed="rId2" name="Miraculous.S01E04.Timebreaker.GF4.wav"/>
            </a:hlinkClick>
            <a:extLst>
              <a:ext uri="{FF2B5EF4-FFF2-40B4-BE49-F238E27FC236}">
                <a16:creationId xmlns:a16="http://schemas.microsoft.com/office/drawing/2014/main" id="{BC4C229E-F6C8-4539-A4AE-81A6C69A6BEA}"/>
              </a:ext>
            </a:extLst>
          </p:cNvPr>
          <p:cNvSpPr/>
          <p:nvPr/>
        </p:nvSpPr>
        <p:spPr>
          <a:xfrm>
            <a:off x="214635" y="1080000"/>
            <a:ext cx="11784085" cy="54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Past Marinette: Who are you?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Ladybug: </a:t>
            </a:r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Uhh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, I don't really have time to explain right now, but I'm you from just a few [5] ____________ in the future. 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Past Tikki: She's right! I can feel it! She is you from the future!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Past Marinette: [6] ____________!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Ladybug: Listen. I know it seems unbelievable, but trust me, I mean, trust...yourself? Oh, and dad's gonna call me! I mean, you, in two minutes! He won't be [7] ____________ because Ms. </a:t>
            </a:r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Chamack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 is waiting for you outside the [8] ____________ door!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Past Marinette: The cake... But I, I still have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...</a:t>
            </a:r>
            <a:endParaRPr lang="en-GB" sz="2800" b="1" dirty="0">
              <a:solidFill>
                <a:schemeClr val="tx1"/>
              </a:solidFill>
              <a:latin typeface="Blue Highway" panose="020B06030202020001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7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1CFF43-CBB1-46BA-B8AA-F630595F39C7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CC7755-B81D-41CA-A2AC-3429CDA0032C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1EE86AE-15BA-4083-ACDC-2A79EFF88232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P">
            <a:hlinkClick r:id="" action="ppaction://noaction">
              <a:snd r:embed="rId2" name="Miraculous.S01E04.Timebreaker.GF3_Merged.wav"/>
            </a:hlinkClick>
            <a:extLst>
              <a:ext uri="{FF2B5EF4-FFF2-40B4-BE49-F238E27FC236}">
                <a16:creationId xmlns:a16="http://schemas.microsoft.com/office/drawing/2014/main" id="{BC4C229E-F6C8-4539-A4AE-81A6C69A6BEA}"/>
              </a:ext>
            </a:extLst>
          </p:cNvPr>
          <p:cNvSpPr/>
          <p:nvPr/>
        </p:nvSpPr>
        <p:spPr>
          <a:xfrm>
            <a:off x="214635" y="1080000"/>
            <a:ext cx="11784085" cy="54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Tom: Mrs. </a:t>
            </a:r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Chamack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 is outside waiting to take her cake.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Marinette: </a:t>
            </a:r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Uhh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... I...I gotta go, dad. Can't keep Ms. </a:t>
            </a:r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Chamack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/>
            </a:r>
            <a:b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[1] </a:t>
            </a:r>
            <a:r>
              <a:rPr lang="en-GB" sz="2800" b="1" dirty="0" smtClean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waiting!</a:t>
            </a:r>
            <a:endParaRPr lang="en-GB" sz="2800" b="1" dirty="0">
              <a:solidFill>
                <a:srgbClr val="FF0000"/>
              </a:solidFill>
              <a:latin typeface="Blue Highway" panose="020B0603020202000104" pitchFamily="34" charset="0"/>
              <a:cs typeface="Arial" panose="020B0604020202020204" pitchFamily="34" charset="0"/>
            </a:endParaRP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Tom: She was listening to </a:t>
            </a:r>
            <a:r>
              <a:rPr lang="en-GB" sz="2800" b="1" dirty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[2] </a:t>
            </a:r>
            <a:r>
              <a:rPr lang="en-GB" sz="2800" b="1" dirty="0" smtClean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music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. 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Adrien: Run!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Marinette: Stop, Alix! What are you doing?!</a:t>
            </a:r>
          </a:p>
          <a:p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Timebreaker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: The name's </a:t>
            </a:r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Timebreaker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 now. And I'm gonna go back in time and save my </a:t>
            </a:r>
            <a:r>
              <a:rPr lang="en-GB" sz="2800" b="1" dirty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[3] </a:t>
            </a:r>
            <a:r>
              <a:rPr lang="en-GB" sz="2800" b="1" dirty="0" smtClean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watch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, 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using all you punks to do it!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Marinette: Go back in time? What did you do to Kim? Why is he fading?</a:t>
            </a:r>
          </a:p>
          <a:p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Timebreaker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: I needed his energy. Besides, the dude was a pain anyway with all those bets. He deserves to disappear </a:t>
            </a:r>
            <a:r>
              <a:rPr lang="en-GB" sz="2800" b="1" dirty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[4] </a:t>
            </a:r>
            <a:r>
              <a:rPr lang="en-GB" sz="2800" b="1" dirty="0" smtClean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forever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. 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/>
            </a:r>
            <a:b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And so do you!</a:t>
            </a:r>
            <a:endParaRPr lang="en-GB" sz="2800" b="1" dirty="0">
              <a:solidFill>
                <a:schemeClr val="tx1"/>
              </a:solidFill>
              <a:latin typeface="Blue Highway" panose="020B06030202020001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5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1CFF43-CBB1-46BA-B8AA-F630595F39C7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CC7755-B81D-41CA-A2AC-3429CDA0032C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1EE86AE-15BA-4083-ACDC-2A79EFF88232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P">
            <a:hlinkClick r:id="" action="ppaction://noaction">
              <a:snd r:embed="rId2" name="Miraculous.S01E04.Timebreaker.GF4.wav"/>
            </a:hlinkClick>
            <a:extLst>
              <a:ext uri="{FF2B5EF4-FFF2-40B4-BE49-F238E27FC236}">
                <a16:creationId xmlns:a16="http://schemas.microsoft.com/office/drawing/2014/main" id="{BC4C229E-F6C8-4539-A4AE-81A6C69A6BEA}"/>
              </a:ext>
            </a:extLst>
          </p:cNvPr>
          <p:cNvSpPr/>
          <p:nvPr/>
        </p:nvSpPr>
        <p:spPr>
          <a:xfrm>
            <a:off x="214635" y="1080000"/>
            <a:ext cx="11784085" cy="54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Past Marinette: Who are you?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Ladybug: </a:t>
            </a:r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Uhh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, I don't really have time to explain right now, but I'm you from just a few </a:t>
            </a:r>
            <a:r>
              <a:rPr lang="en-GB" sz="2800" b="1" dirty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[5] </a:t>
            </a:r>
            <a:r>
              <a:rPr lang="en-GB" sz="2800" b="1" dirty="0" smtClean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minutes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in the future. 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Past Tikki: She's right! I can feel it! She is you from the future!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Past Marinette: </a:t>
            </a:r>
            <a:r>
              <a:rPr lang="en-GB" sz="2800" b="1" dirty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[6] </a:t>
            </a:r>
            <a:r>
              <a:rPr lang="en-GB" sz="2800" b="1" dirty="0" smtClean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Crazy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!</a:t>
            </a:r>
            <a:endParaRPr lang="en-GB" sz="2800" b="1" dirty="0">
              <a:solidFill>
                <a:schemeClr val="tx1"/>
              </a:solidFill>
              <a:latin typeface="Blue Highway" panose="020B0603020202000104" pitchFamily="34" charset="0"/>
              <a:cs typeface="Arial" panose="020B0604020202020204" pitchFamily="34" charset="0"/>
            </a:endParaRP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Ladybug: Listen. I know it seems unbelievable, but trust me, I mean, trust...yourself? Oh, and dad's gonna call me! I mean, you, in two minutes! He won't be </a:t>
            </a:r>
            <a:r>
              <a:rPr lang="en-GB" sz="2800" b="1" dirty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[7] </a:t>
            </a:r>
            <a:r>
              <a:rPr lang="en-GB" sz="2800" b="1" dirty="0" smtClean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happy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because Ms. </a:t>
            </a:r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Chamack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 is waiting for you outside the </a:t>
            </a:r>
            <a:r>
              <a:rPr lang="en-GB" sz="2800" b="1" dirty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[8] </a:t>
            </a:r>
            <a:r>
              <a:rPr lang="en-GB" sz="2800" b="1" dirty="0" smtClean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bakery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door!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Past Marinette: The cake... But I, I still have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...</a:t>
            </a:r>
            <a:endParaRPr lang="en-GB" sz="2800" b="1" dirty="0">
              <a:solidFill>
                <a:schemeClr val="tx1"/>
              </a:solidFill>
              <a:latin typeface="Blue Highway" panose="020B06030202020001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00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accomplished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完成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əˈkɒmplɪʃt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bet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赌注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bɛt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explain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解释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ɪksˈpleɪn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fading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衰退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feɪdɪŋ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fault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过错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fɔːlt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insane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疯狂的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ɪnˈseɪn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punk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朋克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pʌŋk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responsibility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责任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rɪsˌpɒnsəˈbɪlɪti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trust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相信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trʌst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EE0F8E-32A7-4D25-B418-0D80D4A375AB}"/>
              </a:ext>
            </a:extLst>
          </p:cNvPr>
          <p:cNvSpPr txBox="1"/>
          <p:nvPr/>
        </p:nvSpPr>
        <p:spPr>
          <a:xfrm>
            <a:off x="214633" y="875279"/>
            <a:ext cx="11784088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Blue Highway" panose="020B0603020202000104" pitchFamily="34" charset="0"/>
              </a:rPr>
              <a:t>QUESTIONS</a:t>
            </a:r>
            <a:r>
              <a:rPr lang="en-GB" sz="4000" dirty="0">
                <a:latin typeface="Blue Highway" panose="020B0603020202000104" pitchFamily="34" charset="0"/>
              </a:rPr>
              <a:t/>
            </a:r>
            <a:br>
              <a:rPr lang="en-GB" sz="4000" dirty="0">
                <a:latin typeface="Blue Highway" panose="020B0603020202000104" pitchFamily="34" charset="0"/>
              </a:rPr>
            </a:br>
            <a:r>
              <a:rPr lang="en-GB" sz="4000" dirty="0">
                <a:latin typeface="Blue Highway" panose="020B0603020202000104" pitchFamily="34" charset="0"/>
              </a:rPr>
              <a:t>1. What did Marinette's dad think she was doing?</a:t>
            </a:r>
          </a:p>
          <a:p>
            <a:r>
              <a:rPr lang="en-GB" sz="4000" dirty="0">
                <a:latin typeface="Blue Highway" panose="020B0603020202000104" pitchFamily="34" charset="0"/>
              </a:rPr>
              <a:t>2. How does </a:t>
            </a:r>
            <a:r>
              <a:rPr lang="en-GB" sz="4000" dirty="0" err="1">
                <a:latin typeface="Blue Highway" panose="020B0603020202000104" pitchFamily="34" charset="0"/>
              </a:rPr>
              <a:t>Timebreaker</a:t>
            </a:r>
            <a:r>
              <a:rPr lang="en-GB" sz="4000" dirty="0">
                <a:latin typeface="Blue Highway" panose="020B0603020202000104" pitchFamily="34" charset="0"/>
              </a:rPr>
              <a:t> get more minutes?</a:t>
            </a:r>
          </a:p>
          <a:p>
            <a:r>
              <a:rPr lang="en-GB" sz="4000" dirty="0">
                <a:latin typeface="Blue Highway" panose="020B0603020202000104" pitchFamily="34" charset="0"/>
              </a:rPr>
              <a:t>3. How many minutes did </a:t>
            </a:r>
            <a:r>
              <a:rPr lang="en-GB" sz="4000" dirty="0" err="1">
                <a:latin typeface="Blue Highway" panose="020B0603020202000104" pitchFamily="34" charset="0"/>
              </a:rPr>
              <a:t>Timebreaker</a:t>
            </a:r>
            <a:r>
              <a:rPr lang="en-GB" sz="4000" dirty="0">
                <a:latin typeface="Blue Highway" panose="020B0603020202000104" pitchFamily="34" charset="0"/>
              </a:rPr>
              <a:t> get from Cat Noir?</a:t>
            </a:r>
          </a:p>
          <a:p>
            <a:r>
              <a:rPr lang="en-GB" sz="4000" dirty="0">
                <a:latin typeface="Blue Highway" panose="020B0603020202000104" pitchFamily="34" charset="0"/>
              </a:rPr>
              <a:t>4. What shouldn't be taken lightly?</a:t>
            </a:r>
            <a:endParaRPr lang="en-GB" sz="4000" dirty="0">
              <a:latin typeface="Blue Highway" panose="020B06030202020001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E11D72-DD4E-4125-8D1D-C01CCB58CB9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296A3E9-3842-4321-B540-87FFEC2392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02B4049-997D-4ADC-BE3B-485F4CF29C0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078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EE0F8E-32A7-4D25-B418-0D80D4A375AB}"/>
              </a:ext>
            </a:extLst>
          </p:cNvPr>
          <p:cNvSpPr txBox="1"/>
          <p:nvPr/>
        </p:nvSpPr>
        <p:spPr>
          <a:xfrm>
            <a:off x="214633" y="875279"/>
            <a:ext cx="11784088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atin typeface="Blue Highway" panose="020B0603020202000104" pitchFamily="34" charset="0"/>
              </a:rPr>
              <a:t>ANSWERS</a:t>
            </a:r>
            <a:r>
              <a:rPr lang="en-GB" sz="4000" dirty="0">
                <a:latin typeface="Blue Highway" panose="020B0603020202000104" pitchFamily="34" charset="0"/>
              </a:rPr>
              <a:t/>
            </a:r>
            <a:br>
              <a:rPr lang="en-GB" sz="4000" dirty="0">
                <a:latin typeface="Blue Highway" panose="020B0603020202000104" pitchFamily="34" charset="0"/>
              </a:rPr>
            </a:br>
            <a:r>
              <a:rPr lang="en-GB" sz="4000" dirty="0">
                <a:latin typeface="Blue Highway" panose="020B0603020202000104" pitchFamily="34" charset="0"/>
              </a:rPr>
              <a:t>1. </a:t>
            </a:r>
            <a:r>
              <a:rPr lang="en-GB" sz="4000" dirty="0" smtClean="0">
                <a:latin typeface="Blue Highway" panose="020B0603020202000104" pitchFamily="34" charset="0"/>
              </a:rPr>
              <a:t>Marinette's </a:t>
            </a:r>
            <a:r>
              <a:rPr lang="en-GB" sz="4000" dirty="0">
                <a:latin typeface="Blue Highway" panose="020B0603020202000104" pitchFamily="34" charset="0"/>
              </a:rPr>
              <a:t>dad </a:t>
            </a:r>
            <a:r>
              <a:rPr lang="en-GB" sz="4000" dirty="0" smtClean="0">
                <a:latin typeface="Blue Highway" panose="020B0603020202000104" pitchFamily="34" charset="0"/>
              </a:rPr>
              <a:t>thought she was listening to music.</a:t>
            </a:r>
            <a:endParaRPr lang="en-GB" sz="4000" dirty="0">
              <a:latin typeface="Blue Highway" panose="020B0603020202000104" pitchFamily="34" charset="0"/>
            </a:endParaRPr>
          </a:p>
          <a:p>
            <a:r>
              <a:rPr lang="en-GB" sz="4000" dirty="0">
                <a:latin typeface="Blue Highway" panose="020B0603020202000104" pitchFamily="34" charset="0"/>
              </a:rPr>
              <a:t>2. </a:t>
            </a:r>
            <a:r>
              <a:rPr lang="en-GB" sz="4000" dirty="0" err="1" smtClean="0">
                <a:latin typeface="Blue Highway" panose="020B0603020202000104" pitchFamily="34" charset="0"/>
              </a:rPr>
              <a:t>Timebreaker</a:t>
            </a:r>
            <a:r>
              <a:rPr lang="en-GB" sz="4000" dirty="0" smtClean="0">
                <a:latin typeface="Blue Highway" panose="020B0603020202000104" pitchFamily="34" charset="0"/>
              </a:rPr>
              <a:t> </a:t>
            </a:r>
            <a:r>
              <a:rPr lang="en-GB" sz="4000" dirty="0">
                <a:latin typeface="Blue Highway" panose="020B0603020202000104" pitchFamily="34" charset="0"/>
              </a:rPr>
              <a:t>get more </a:t>
            </a:r>
            <a:r>
              <a:rPr lang="en-GB" sz="4000" dirty="0" smtClean="0">
                <a:latin typeface="Blue Highway" panose="020B0603020202000104" pitchFamily="34" charset="0"/>
              </a:rPr>
              <a:t>minutes by freezing people.</a:t>
            </a:r>
            <a:endParaRPr lang="en-GB" sz="4000" dirty="0">
              <a:latin typeface="Blue Highway" panose="020B0603020202000104" pitchFamily="34" charset="0"/>
            </a:endParaRPr>
          </a:p>
          <a:p>
            <a:r>
              <a:rPr lang="en-GB" sz="4000" dirty="0">
                <a:latin typeface="Blue Highway" panose="020B0603020202000104" pitchFamily="34" charset="0"/>
              </a:rPr>
              <a:t>3. </a:t>
            </a:r>
            <a:r>
              <a:rPr lang="en-GB" sz="4000" dirty="0" err="1" smtClean="0">
                <a:latin typeface="Blue Highway" panose="020B0603020202000104" pitchFamily="34" charset="0"/>
              </a:rPr>
              <a:t>Timebreaker</a:t>
            </a:r>
            <a:r>
              <a:rPr lang="en-GB" sz="4000" dirty="0" smtClean="0">
                <a:latin typeface="Blue Highway" panose="020B0603020202000104" pitchFamily="34" charset="0"/>
              </a:rPr>
              <a:t> gets six minutes </a:t>
            </a:r>
            <a:r>
              <a:rPr lang="en-GB" sz="4000" dirty="0">
                <a:latin typeface="Blue Highway" panose="020B0603020202000104" pitchFamily="34" charset="0"/>
              </a:rPr>
              <a:t>from Cat </a:t>
            </a:r>
            <a:r>
              <a:rPr lang="en-GB" sz="4000" dirty="0" smtClean="0">
                <a:latin typeface="Blue Highway" panose="020B0603020202000104" pitchFamily="34" charset="0"/>
              </a:rPr>
              <a:t>Noir.</a:t>
            </a:r>
            <a:endParaRPr lang="en-GB" sz="4000" dirty="0">
              <a:latin typeface="Blue Highway" panose="020B0603020202000104" pitchFamily="34" charset="0"/>
            </a:endParaRPr>
          </a:p>
          <a:p>
            <a:r>
              <a:rPr lang="en-GB" sz="4000" dirty="0">
                <a:latin typeface="Blue Highway" panose="020B0603020202000104" pitchFamily="34" charset="0"/>
              </a:rPr>
              <a:t>4. </a:t>
            </a:r>
            <a:r>
              <a:rPr lang="en-GB" sz="4000" dirty="0" smtClean="0">
                <a:latin typeface="Blue Highway" panose="020B0603020202000104" pitchFamily="34" charset="0"/>
              </a:rPr>
              <a:t>Responsibility </a:t>
            </a:r>
            <a:r>
              <a:rPr lang="en-GB" sz="4000" dirty="0">
                <a:latin typeface="Blue Highway" panose="020B0603020202000104" pitchFamily="34" charset="0"/>
              </a:rPr>
              <a:t>shouldn't be taken </a:t>
            </a:r>
            <a:r>
              <a:rPr lang="en-GB" sz="4000" dirty="0" smtClean="0">
                <a:latin typeface="Blue Highway" panose="020B0603020202000104" pitchFamily="34" charset="0"/>
              </a:rPr>
              <a:t>lightly.</a:t>
            </a:r>
            <a:endParaRPr lang="en-GB" sz="4000" dirty="0">
              <a:latin typeface="Blue Highway" panose="020B06030202020001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E11D72-DD4E-4125-8D1D-C01CCB58CB9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296A3E9-3842-4321-B540-87FFEC2392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02B4049-997D-4ADC-BE3B-485F4CF29C0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864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8884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mission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energy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customer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freeze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9440" y="2520000"/>
            <a:ext cx="199508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8860" y="2520000"/>
            <a:ext cx="117241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679" y="2519999"/>
            <a:ext cx="295957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12753" y="2520000"/>
            <a:ext cx="1816892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018011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customer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mission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freeze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energy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9440" y="2520000"/>
            <a:ext cx="199508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8860" y="2520000"/>
            <a:ext cx="117241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679" y="2519999"/>
            <a:ext cx="295957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12753" y="2520000"/>
            <a:ext cx="1816892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618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016798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Timebreaker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wants to go back in time to save her watch.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Cat Noir </a:t>
                      </a:r>
                      <a:r>
                        <a:rPr lang="en-GB" sz="3000" b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has no 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lives.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Mrs.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Chamack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is waiting outside the bakery door.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Timebreaker's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akuma is in her helmet.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There are two Ladybugs and two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Timebreakers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575687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Timebreaker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wants to go back in time to save her watch.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Cat Noir has no lives.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Mrs.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Chamack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is waiting outside the bakery door.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Timebreaker's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akuma is in her helmet.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There are two Ladybugs and two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Timebreakers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79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TIMEBREAKER. PART 2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Tom: Mrs.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Chamack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 is outside waiting to take her cake.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</a:t>
            </a:r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Uhh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... I...I gotta go, dad. Can't keep Ms. </a:t>
            </a:r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Chamack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 waiting!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Tom: She was listening to music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b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Adrien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: Run!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Stop, Alix! What are you doing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?!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Timebreaker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The name's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Timebreaker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 now. And I'm gonna go back in time and save my watch, using all you punks to do it!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Go back in time? What did you do to Kim? Why is he fading?</a:t>
            </a:r>
          </a:p>
          <a:p>
            <a:pPr algn="l"/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Timebreaker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I needed his energy. Besides, the dude was a pain anyway with all those bets. 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He deserves to disappear forever. And so do you!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4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Ladybug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And the more people she freezes, the more minutes she gets to go farther back in time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  <a:b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Ladybug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Keep your hands to yourself!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Cat Noir! Noooo!</a:t>
            </a:r>
          </a:p>
          <a:p>
            <a:pPr algn="l"/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Timebreaker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: Oh, wow, six minutes in one go! Must have been those nine lives. Gotta go! The past is waiting.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185AC5-D2BB-42D2-BD31-6B8C9C76351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B385D36-1358-4736-90A2-7664F98703A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7FBAEFB-B110-4197-9AC3-DBA11D96A21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7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Chloé! Put the watch down!</a:t>
            </a:r>
          </a:p>
          <a:p>
            <a:pPr algn="l"/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Timebreaker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: NOOOO!! Ladybug! This time it's your fault! I need more energy. I gotta go further back in time!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Past Alix: Ladybug...! It's all Ladybug's fault!</a:t>
            </a:r>
          </a:p>
          <a:p>
            <a:pPr algn="l"/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Past 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Who are you?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Uhh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, I don't really have time to explain right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now.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2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Ladybug: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but I'm you from just a few minutes in the future. 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Past Tikki: She's right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!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Past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Crazy!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Oh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, and dad's gonna call me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!</a:t>
            </a:r>
            <a:b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I 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mean, you, in two minutes!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 He won't be happy because Ms.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Chamack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 is waiting for you outside the bakery door!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8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Past Marinette: The cake... But I, I still have...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Time? That's what I thought too. Ms. </a:t>
            </a:r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Chamack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 will be early. Just leave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now.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Ladybug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I'm serious! The akuma is in her rollerblades. We gotta release it!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Am I seeing double all of a sudden?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Another thing I don't have time to explain.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33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Past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They're insane on their rollerblades.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And unstoppable on the ground!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Past Ladybug: So, what if they were not on the ground?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Two Ladybugs? I'm in heaven!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8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33091</TotalTime>
  <Words>958</Words>
  <Application>Microsoft Office PowerPoint</Application>
  <PresentationFormat>Widescreen</PresentationFormat>
  <Paragraphs>123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Timebreaker. Part 2</dc:title>
  <dc:creator/>
  <cp:lastModifiedBy>M B Mehdi</cp:lastModifiedBy>
  <cp:revision>7424</cp:revision>
  <dcterms:created xsi:type="dcterms:W3CDTF">2017-12-17T18:25:04Z</dcterms:created>
  <dcterms:modified xsi:type="dcterms:W3CDTF">2022-05-17T08:01:16Z</dcterms:modified>
</cp:coreProperties>
</file>