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151" r:id="rId2"/>
    <p:sldId id="1423" r:id="rId3"/>
    <p:sldId id="1766" r:id="rId4"/>
    <p:sldId id="1767" r:id="rId5"/>
    <p:sldId id="1768" r:id="rId6"/>
    <p:sldId id="2184" r:id="rId7"/>
    <p:sldId id="2185" r:id="rId8"/>
    <p:sldId id="2277" r:id="rId9"/>
    <p:sldId id="2278" r:id="rId10"/>
    <p:sldId id="1887" r:id="rId11"/>
    <p:sldId id="2047" r:id="rId12"/>
    <p:sldId id="1392" r:id="rId13"/>
    <p:sldId id="2064" r:id="rId14"/>
    <p:sldId id="1393" r:id="rId15"/>
    <p:sldId id="1394" r:id="rId16"/>
    <p:sldId id="2242" r:id="rId17"/>
    <p:sldId id="2243" r:id="rId18"/>
    <p:sldId id="2304" r:id="rId19"/>
    <p:sldId id="2305" r:id="rId20"/>
    <p:sldId id="2246" r:id="rId21"/>
    <p:sldId id="2299" r:id="rId22"/>
    <p:sldId id="2248" r:id="rId23"/>
    <p:sldId id="2302" r:id="rId24"/>
    <p:sldId id="2250" r:id="rId25"/>
    <p:sldId id="230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1766"/>
            <p14:sldId id="1767"/>
            <p14:sldId id="1768"/>
            <p14:sldId id="2184"/>
            <p14:sldId id="2185"/>
            <p14:sldId id="2277"/>
            <p14:sldId id="2278"/>
            <p14:sldId id="1887"/>
            <p14:sldId id="2047"/>
            <p14:sldId id="1392"/>
            <p14:sldId id="2064"/>
            <p14:sldId id="1393"/>
            <p14:sldId id="1394"/>
            <p14:sldId id="2242"/>
            <p14:sldId id="2243"/>
            <p14:sldId id="2304"/>
            <p14:sldId id="2305"/>
            <p14:sldId id="2246"/>
            <p14:sldId id="2299"/>
            <p14:sldId id="2248"/>
            <p14:sldId id="2302"/>
            <p14:sldId id="2250"/>
            <p14:sldId id="2303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370" autoAdjust="0"/>
  </p:normalViewPr>
  <p:slideViewPr>
    <p:cSldViewPr snapToGrid="0">
      <p:cViewPr varScale="1">
        <p:scale>
          <a:sx n="72" d="100"/>
          <a:sy n="72" d="100"/>
        </p:scale>
        <p:origin x="110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16/05/2022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5/16/2022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5/16/2022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5/16/2022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5/16/2022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5/16/2022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5/16/2022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5/16/2022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5/16/2022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5/16/2022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5/16/2022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5/16/2022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5/16/2022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rgbClr val="FFFF00"/>
                </a:solidFill>
                <a:cs typeface="Arial" panose="020B0604020202020204" pitchFamily="34" charset="0"/>
              </a:rPr>
              <a:t>MIRACULOUS LADYBUG: </a:t>
            </a:r>
            <a:r>
              <a:rPr lang="en-GB" sz="40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TIMEBREAKER. PART 1</a:t>
            </a:r>
            <a:endParaRPr lang="en-GB" sz="40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400" y="1440000"/>
            <a:ext cx="896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every day you celebrate your twentieth 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wedding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ction Button: Custom 3">
            <a:hlinkClick r:id="" action="ppaction://noaction" highlightClick="1">
              <a:snd r:embed="rId2" name="laugh_short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party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Action Button: Custom 4">
            <a:hlinkClick r:id="" action="ppaction://noaction" highlightClick="1">
              <a:snd r:embed="rId2" name="laugh_short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Action Button: Custom 5">
            <a:hlinkClick r:id="" action="ppaction://hlinkshowjump?jump=nextslide" highlightClick="1">
              <a:snd r:embed="rId3" name="Borat Very Nice Sound Effect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anniversary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2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tion Button: Custom 3">
            <a:hlinkClick r:id="" action="ppaction://noaction" highlightClick="1">
              <a:snd r:embed="rId2" name="laugh_short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beard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Action Button: Custom 4">
            <a:hlinkClick r:id="" action="ppaction://hlinkshowjump?jump=nextslide" highlightClick="1">
              <a:snd r:embed="rId3" name="Borat Very Nice Sound Effect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mustache</a:t>
            </a:r>
          </a:p>
        </p:txBody>
      </p:sp>
      <p:sp>
        <p:nvSpPr>
          <p:cNvPr id="6" name="Action Button: Custom 5">
            <a:hlinkClick r:id="" action="ppaction://noaction" highlightClick="1">
              <a:snd r:embed="rId2" name="laugh_short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hair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groomed it. Is it too short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2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hlinkshowjump?jump=nextslide" highlightClick="1">
              <a:snd r:embed="rId2" name="Borat Very Nice Sound Effect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neck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ction Button: Custom 11">
            <a:hlinkClick r:id="" action="ppaction://noaction" highlightClick="1">
              <a:snd r:embed="rId3" name="laugh_short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ction Button: Custom 13">
            <a:hlinkClick r:id="" action="ppaction://noaction" highlightClick="1">
              <a:snd r:embed="rId3" name="laugh_short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arm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You're no match for 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me. My </a:t>
            </a:r>
            <a:r>
              <a:rPr lang="en-GB" sz="5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br>
              <a:rPr lang="en-GB" sz="5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bigger than your thigh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F7B6B94-0579-4E73-B3B5-F2D13C35D6FA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62C0C28-4329-43A8-9FFF-3D68666D19B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9F067DA-74A1-4C6C-810B-F3E0F31AB031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53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hlinkshowjump?jump=nextslide" highlightClick="1">
              <a:snd r:embed="rId2" name="Borat Very Nice Sound Effect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race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ction Button: Custom 11">
            <a:hlinkClick r:id="" action="ppaction://noaction" highlightClick="1">
              <a:snd r:embed="rId3" name="laugh_short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fight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ction Button: Custom 13">
            <a:hlinkClick r:id="" action="ppaction://noaction" highlightClick="1">
              <a:snd r:embed="rId3" name="laugh_short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room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But... Marinette, take this. I gotta record the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my blog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F7B6B94-0579-4E73-B3B5-F2D13C35D6FA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62C0C28-4329-43A8-9FFF-3D68666D19B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9F067DA-74A1-4C6C-810B-F3E0F31AB031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21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noaction" highlightClick="1">
              <a:snd r:embed="rId2" name="laugh_short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broke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ction Button: Custom 11">
            <a:hlinkClick r:id="" action="ppaction://hlinkshowjump?jump=nextslide" highlightClick="1">
              <a:snd r:embed="rId3" name="Borat Very Nice Sound Effect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dropped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ction Button: Custom 13">
            <a:hlinkClick r:id="" action="ppaction://noaction" highlightClick="1">
              <a:snd r:embed="rId2" name="laugh_short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stole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Chloé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snatched it from him and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it.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BED2C75-BEB4-4847-9D55-33F67C3EEE19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2AA843D-72D4-47FE-A218-8A0EF3A2A00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AEC3D48-A3B6-48EB-B814-F90D0FCBF090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67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Custom 10">
            <a:hlinkClick r:id="" action="ppaction://noaction" highlightClick="1">
              <a:snd r:embed="rId2" name="laugh_short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ction Button: Custom 11">
            <a:hlinkClick r:id="" action="ppaction://noaction" highlightClick="1">
              <a:snd r:embed="rId2" name="laugh_short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bread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ction Button: Custom 13">
            <a:hlinkClick r:id="" action="ppaction://hlinkshowjump?jump=nextslide" highlightClick="1">
              <a:snd r:embed="rId3" name="Borat Very Nice Sound Effect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cake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closed! And I really need that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88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B1CFF43-CBB1-46BA-B8AA-F630595F39C7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FCC7755-B81D-41CA-A2AC-3429CDA0032C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1EE86AE-15BA-4083-ACDC-2A79EFF88232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37" name="P">
            <a:hlinkClick r:id="" action="ppaction://noaction">
              <a:snd r:embed="rId2" name="Miraculous.S01E04.Timebreaker.GF1.wav"/>
            </a:hlinkClick>
            <a:extLst>
              <a:ext uri="{FF2B5EF4-FFF2-40B4-BE49-F238E27FC236}">
                <a16:creationId xmlns:a16="http://schemas.microsoft.com/office/drawing/2014/main" id="{BC4C229E-F6C8-4539-A4AE-81A6C69A6BEA}"/>
              </a:ext>
            </a:extLst>
          </p:cNvPr>
          <p:cNvSpPr/>
          <p:nvPr/>
        </p:nvSpPr>
        <p:spPr>
          <a:xfrm>
            <a:off x="214635" y="1080000"/>
            <a:ext cx="11784085" cy="540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Sabine: Well? With or without?</a:t>
            </a:r>
          </a:p>
          <a:p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Marinette: Uh, with?</a:t>
            </a:r>
          </a:p>
          <a:p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Sabine: You're sure it's not better without?</a:t>
            </a:r>
          </a:p>
          <a:p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Marinette: Either way, you look [1] ____________, Mom.</a:t>
            </a:r>
          </a:p>
          <a:p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Sabine: You know? It's not every day you celebrate your </a:t>
            </a:r>
            <a:r>
              <a:rPr lang="en-GB" sz="2800" b="1" dirty="0" smtClean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twentieth</a:t>
            </a:r>
            <a:br>
              <a:rPr lang="en-GB" sz="2800" b="1" dirty="0" smtClean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</a:br>
            <a:r>
              <a:rPr lang="en-GB" sz="2800" b="1" dirty="0" smtClean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[</a:t>
            </a:r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2] ____________ anniversary.</a:t>
            </a:r>
          </a:p>
          <a:p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Tom: Marinette! Could you </a:t>
            </a:r>
            <a:r>
              <a:rPr lang="en-GB" sz="2800" b="1" dirty="0" smtClean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come here a </a:t>
            </a:r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minute, please? Well?</a:t>
            </a:r>
          </a:p>
          <a:p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Marinette: Well, what?</a:t>
            </a:r>
          </a:p>
          <a:p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Tom: My mustache, I groomed it. Is it too short? </a:t>
            </a:r>
            <a:r>
              <a:rPr lang="en-GB" sz="2800" b="1" dirty="0" smtClean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Should I</a:t>
            </a:r>
            <a:br>
              <a:rPr lang="en-GB" sz="2800" b="1" dirty="0" smtClean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</a:br>
            <a:r>
              <a:rPr lang="en-GB" sz="2800" b="1" dirty="0" smtClean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[</a:t>
            </a:r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3] ____________ the whole thing off? Maybe it's a little crooked on one.</a:t>
            </a:r>
          </a:p>
          <a:p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Marinette: You look perfect, Dad. Uh, [4] ____________ for one thing.</a:t>
            </a:r>
          </a:p>
        </p:txBody>
      </p:sp>
    </p:spTree>
    <p:extLst>
      <p:ext uri="{BB962C8B-B14F-4D97-AF65-F5344CB8AC3E}">
        <p14:creationId xmlns:p14="http://schemas.microsoft.com/office/powerpoint/2010/main" val="159138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B1CFF43-CBB1-46BA-B8AA-F630595F39C7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FCC7755-B81D-41CA-A2AC-3429CDA0032C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1EE86AE-15BA-4083-ACDC-2A79EFF88232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37" name="P">
            <a:hlinkClick r:id="" action="ppaction://noaction">
              <a:snd r:embed="rId2" name="Miraculous.S01E04.Timebreaker.GF2_001.wav"/>
            </a:hlinkClick>
            <a:extLst>
              <a:ext uri="{FF2B5EF4-FFF2-40B4-BE49-F238E27FC236}">
                <a16:creationId xmlns:a16="http://schemas.microsoft.com/office/drawing/2014/main" id="{BC4C229E-F6C8-4539-A4AE-81A6C69A6BEA}"/>
              </a:ext>
            </a:extLst>
          </p:cNvPr>
          <p:cNvSpPr/>
          <p:nvPr/>
        </p:nvSpPr>
        <p:spPr>
          <a:xfrm>
            <a:off x="214635" y="1080000"/>
            <a:ext cx="11784085" cy="540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2800" b="1" dirty="0" err="1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Alix</a:t>
            </a:r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: </a:t>
            </a:r>
            <a:r>
              <a:rPr lang="en-GB" sz="2800" b="1" dirty="0" smtClean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Did </a:t>
            </a:r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you do this?!</a:t>
            </a:r>
          </a:p>
          <a:p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Alya: I had to videotape the [5] ____________ so I gave it to Marinette but then she had to hold the banner so she gave it to Adrien, then </a:t>
            </a:r>
            <a:r>
              <a:rPr lang="en-GB" sz="2800" b="1" dirty="0" err="1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Chloé</a:t>
            </a:r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 snatched it from him and dropped it and, uh, then you skated over it. </a:t>
            </a:r>
          </a:p>
          <a:p>
            <a:r>
              <a:rPr lang="en-GB" sz="2800" b="1" dirty="0" err="1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Alix</a:t>
            </a:r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: My old man gave me this for my [6] ____________! This watch is totally a family heirloom!</a:t>
            </a:r>
          </a:p>
          <a:p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Marinette: It was an [7] ____________!</a:t>
            </a:r>
          </a:p>
          <a:p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Adrien: We didn't mean any harm, </a:t>
            </a:r>
            <a:r>
              <a:rPr lang="en-GB" sz="2800" b="1" dirty="0" err="1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Alix</a:t>
            </a:r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GB" sz="2800" b="1" dirty="0" err="1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Chloé</a:t>
            </a:r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: As if! I totally had nothing to do with this.</a:t>
            </a:r>
          </a:p>
          <a:p>
            <a:r>
              <a:rPr lang="en-GB" sz="2800" b="1" dirty="0" err="1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Alix</a:t>
            </a:r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: You're all to [8] ____________!</a:t>
            </a:r>
          </a:p>
        </p:txBody>
      </p:sp>
    </p:spTree>
    <p:extLst>
      <p:ext uri="{BB962C8B-B14F-4D97-AF65-F5344CB8AC3E}">
        <p14:creationId xmlns:p14="http://schemas.microsoft.com/office/powerpoint/2010/main" val="395273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B1CFF43-CBB1-46BA-B8AA-F630595F39C7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FCC7755-B81D-41CA-A2AC-3429CDA0032C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1EE86AE-15BA-4083-ACDC-2A79EFF88232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37" name="P">
            <a:hlinkClick r:id="" action="ppaction://noaction">
              <a:snd r:embed="rId2" name="Miraculous.S01E04.Timebreaker.GF1.wav"/>
            </a:hlinkClick>
            <a:extLst>
              <a:ext uri="{FF2B5EF4-FFF2-40B4-BE49-F238E27FC236}">
                <a16:creationId xmlns:a16="http://schemas.microsoft.com/office/drawing/2014/main" id="{BC4C229E-F6C8-4539-A4AE-81A6C69A6BEA}"/>
              </a:ext>
            </a:extLst>
          </p:cNvPr>
          <p:cNvSpPr/>
          <p:nvPr/>
        </p:nvSpPr>
        <p:spPr>
          <a:xfrm>
            <a:off x="214635" y="1080000"/>
            <a:ext cx="11784085" cy="540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Sabine: Well? With or without?</a:t>
            </a:r>
          </a:p>
          <a:p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Marinette: Uh, with?</a:t>
            </a:r>
          </a:p>
          <a:p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Sabine: You're sure it's not better without?</a:t>
            </a:r>
          </a:p>
          <a:p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Marinette: Either way, you look </a:t>
            </a:r>
            <a:r>
              <a:rPr lang="en-GB" sz="2800" b="1" dirty="0">
                <a:solidFill>
                  <a:srgbClr val="FF0000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[1] </a:t>
            </a:r>
            <a:r>
              <a:rPr lang="en-GB" sz="2800" b="1" dirty="0" smtClean="0">
                <a:solidFill>
                  <a:srgbClr val="FF0000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perfect</a:t>
            </a:r>
            <a:r>
              <a:rPr lang="en-GB" sz="2800" b="1" dirty="0" smtClean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, </a:t>
            </a:r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Mom.</a:t>
            </a:r>
          </a:p>
          <a:p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Sabine: You know? It's not every day you celebrate your </a:t>
            </a:r>
            <a:r>
              <a:rPr lang="en-GB" sz="2800" b="1" dirty="0" smtClean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twentieth</a:t>
            </a:r>
            <a:br>
              <a:rPr lang="en-GB" sz="2800" b="1" dirty="0" smtClean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</a:br>
            <a:r>
              <a:rPr lang="en-GB" sz="2800" b="1" dirty="0" smtClean="0">
                <a:solidFill>
                  <a:srgbClr val="FF0000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[</a:t>
            </a:r>
            <a:r>
              <a:rPr lang="en-GB" sz="2800" b="1" dirty="0">
                <a:solidFill>
                  <a:srgbClr val="FF0000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2] </a:t>
            </a:r>
            <a:r>
              <a:rPr lang="en-GB" sz="2800" b="1" dirty="0" smtClean="0">
                <a:solidFill>
                  <a:srgbClr val="FF0000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wedding</a:t>
            </a:r>
            <a:r>
              <a:rPr lang="en-GB" sz="2800" b="1" dirty="0" smtClean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anniversary.</a:t>
            </a:r>
          </a:p>
          <a:p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Tom: Marinette! Could you </a:t>
            </a:r>
            <a:r>
              <a:rPr lang="en-GB" sz="2800" b="1" dirty="0" smtClean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come here a </a:t>
            </a:r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minute, please? Well?</a:t>
            </a:r>
          </a:p>
          <a:p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Marinette: Well, what?</a:t>
            </a:r>
          </a:p>
          <a:p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Tom: My mustache, I groomed it. Is it too short? </a:t>
            </a:r>
            <a:r>
              <a:rPr lang="en-GB" sz="2800" b="1" dirty="0" smtClean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Should I</a:t>
            </a:r>
            <a:br>
              <a:rPr lang="en-GB" sz="2800" b="1" dirty="0" smtClean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</a:br>
            <a:r>
              <a:rPr lang="en-GB" sz="2800" b="1" dirty="0" smtClean="0">
                <a:solidFill>
                  <a:srgbClr val="FF0000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[</a:t>
            </a:r>
            <a:r>
              <a:rPr lang="en-GB" sz="2800" b="1" dirty="0">
                <a:solidFill>
                  <a:srgbClr val="FF0000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3] </a:t>
            </a:r>
            <a:r>
              <a:rPr lang="en-GB" sz="2800" b="1" dirty="0" smtClean="0">
                <a:solidFill>
                  <a:srgbClr val="FF0000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shave</a:t>
            </a:r>
            <a:r>
              <a:rPr lang="en-GB" sz="2800" b="1" dirty="0" smtClean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the whole thing off? Maybe it's a little crooked on one.</a:t>
            </a:r>
          </a:p>
          <a:p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Marinette: You look perfect, Dad. Uh, </a:t>
            </a:r>
            <a:r>
              <a:rPr lang="en-GB" sz="2800" b="1" dirty="0">
                <a:solidFill>
                  <a:srgbClr val="FF0000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[4] </a:t>
            </a:r>
            <a:r>
              <a:rPr lang="en-GB" sz="2800" b="1" dirty="0" smtClean="0">
                <a:solidFill>
                  <a:srgbClr val="FF0000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except</a:t>
            </a:r>
            <a:r>
              <a:rPr lang="en-GB" sz="2800" b="1" dirty="0" smtClean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for one thing.</a:t>
            </a:r>
          </a:p>
        </p:txBody>
      </p:sp>
    </p:spTree>
    <p:extLst>
      <p:ext uri="{BB962C8B-B14F-4D97-AF65-F5344CB8AC3E}">
        <p14:creationId xmlns:p14="http://schemas.microsoft.com/office/powerpoint/2010/main" val="88157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B1CFF43-CBB1-46BA-B8AA-F630595F39C7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FCC7755-B81D-41CA-A2AC-3429CDA0032C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1EE86AE-15BA-4083-ACDC-2A79EFF88232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37" name="P">
            <a:hlinkClick r:id="" action="ppaction://noaction">
              <a:snd r:embed="rId2" name="Miraculous.S01E04.Timebreaker.GF2_001.wav"/>
            </a:hlinkClick>
            <a:extLst>
              <a:ext uri="{FF2B5EF4-FFF2-40B4-BE49-F238E27FC236}">
                <a16:creationId xmlns:a16="http://schemas.microsoft.com/office/drawing/2014/main" id="{BC4C229E-F6C8-4539-A4AE-81A6C69A6BEA}"/>
              </a:ext>
            </a:extLst>
          </p:cNvPr>
          <p:cNvSpPr/>
          <p:nvPr/>
        </p:nvSpPr>
        <p:spPr>
          <a:xfrm>
            <a:off x="214635" y="1080000"/>
            <a:ext cx="11784085" cy="5400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2800" b="1" dirty="0" err="1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Alix</a:t>
            </a:r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: </a:t>
            </a:r>
            <a:r>
              <a:rPr lang="en-GB" sz="2800" b="1" dirty="0" smtClean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Did </a:t>
            </a:r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you do this?!</a:t>
            </a:r>
          </a:p>
          <a:p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Alya: I had to videotape the </a:t>
            </a:r>
            <a:r>
              <a:rPr lang="en-GB" sz="2800" b="1" dirty="0">
                <a:solidFill>
                  <a:srgbClr val="FF0000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[5] </a:t>
            </a:r>
            <a:r>
              <a:rPr lang="en-GB" sz="2800" b="1" dirty="0" smtClean="0">
                <a:solidFill>
                  <a:srgbClr val="FF0000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race</a:t>
            </a:r>
            <a:r>
              <a:rPr lang="en-GB" sz="2800" b="1" dirty="0" smtClean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so I gave it to Marinette but then she had to hold the banner so she gave it to Adrien, then </a:t>
            </a:r>
            <a:r>
              <a:rPr lang="en-GB" sz="2800" b="1" dirty="0" err="1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Chloé</a:t>
            </a:r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 snatched it from him and dropped it and, uh, then you skated over it. </a:t>
            </a:r>
          </a:p>
          <a:p>
            <a:r>
              <a:rPr lang="en-GB" sz="2800" b="1" dirty="0" err="1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Alix</a:t>
            </a:r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: My old man gave me this for my </a:t>
            </a:r>
            <a:r>
              <a:rPr lang="en-GB" sz="2800" b="1" dirty="0">
                <a:solidFill>
                  <a:srgbClr val="FF0000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[6] </a:t>
            </a:r>
            <a:r>
              <a:rPr lang="en-GB" sz="2800" b="1" dirty="0" smtClean="0">
                <a:solidFill>
                  <a:srgbClr val="FF0000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birthday</a:t>
            </a:r>
            <a:r>
              <a:rPr lang="en-GB" sz="2800" b="1" dirty="0" smtClean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! </a:t>
            </a:r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This watch is totally a family heirloom!</a:t>
            </a:r>
          </a:p>
          <a:p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Marinette: It was an </a:t>
            </a:r>
            <a:r>
              <a:rPr lang="en-GB" sz="2800" b="1" dirty="0">
                <a:solidFill>
                  <a:srgbClr val="FF0000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[7] </a:t>
            </a:r>
            <a:r>
              <a:rPr lang="en-GB" sz="2800" b="1" dirty="0" smtClean="0">
                <a:solidFill>
                  <a:srgbClr val="FF0000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accident</a:t>
            </a:r>
            <a:r>
              <a:rPr lang="en-GB" sz="2800" b="1" dirty="0" smtClean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!</a:t>
            </a:r>
            <a:endParaRPr lang="en-GB" sz="2800" b="1" dirty="0">
              <a:solidFill>
                <a:schemeClr val="tx1"/>
              </a:solidFill>
              <a:latin typeface="Blue Highway" panose="020B0603020202000104" pitchFamily="34" charset="0"/>
              <a:cs typeface="Arial" panose="020B0604020202020204" pitchFamily="34" charset="0"/>
            </a:endParaRPr>
          </a:p>
          <a:p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Adrien: We didn't mean any harm, </a:t>
            </a:r>
            <a:r>
              <a:rPr lang="en-GB" sz="2800" b="1" dirty="0" err="1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Alix</a:t>
            </a:r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GB" sz="2800" b="1" dirty="0" err="1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Chloé</a:t>
            </a:r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: As if! I totally had nothing to do with this.</a:t>
            </a:r>
          </a:p>
          <a:p>
            <a:r>
              <a:rPr lang="en-GB" sz="2800" b="1" dirty="0" err="1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Alix</a:t>
            </a:r>
            <a:r>
              <a:rPr lang="en-GB" sz="2800" b="1" dirty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: You're all to </a:t>
            </a:r>
            <a:r>
              <a:rPr lang="en-GB" sz="2800" b="1" dirty="0">
                <a:solidFill>
                  <a:srgbClr val="FF0000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[8] </a:t>
            </a:r>
            <a:r>
              <a:rPr lang="en-GB" sz="2800" b="1" dirty="0" smtClean="0">
                <a:solidFill>
                  <a:srgbClr val="FF0000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blame</a:t>
            </a:r>
            <a:r>
              <a:rPr lang="en-GB" sz="2800" b="1" dirty="0" smtClean="0">
                <a:solidFill>
                  <a:schemeClr val="tx1"/>
                </a:solidFill>
                <a:latin typeface="Blue Highway" panose="020B0603020202000104" pitchFamily="34" charset="0"/>
                <a:cs typeface="Arial" panose="020B0604020202020204" pitchFamily="34" charset="0"/>
              </a:rPr>
              <a:t>!</a:t>
            </a:r>
            <a:endParaRPr lang="en-GB" sz="2800" b="1" dirty="0">
              <a:solidFill>
                <a:schemeClr val="tx1"/>
              </a:solidFill>
              <a:latin typeface="Blue Highway" panose="020B06030202020001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27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ancestor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祖先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ænsɪstə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anniversary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周年纪念日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ænɪˈvɜːsəri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crooked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歪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krʊkt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depend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依靠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dɪˈpɛnd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generation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一代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ʤɛnəˈreɪʃən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groomed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修饰过的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grʊmd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heirloom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传家宝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eəluːm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moustache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胡子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məsˈtɑːʃ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shave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刮胡子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ʃeɪv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EE0F8E-32A7-4D25-B418-0D80D4A375AB}"/>
              </a:ext>
            </a:extLst>
          </p:cNvPr>
          <p:cNvSpPr txBox="1"/>
          <p:nvPr/>
        </p:nvSpPr>
        <p:spPr>
          <a:xfrm>
            <a:off x="214633" y="875279"/>
            <a:ext cx="11784088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4000" b="1" dirty="0">
                <a:latin typeface="Blue Highway" panose="020B0603020202000104" pitchFamily="34" charset="0"/>
              </a:rPr>
              <a:t>QUESTIONS</a:t>
            </a:r>
            <a:r>
              <a:rPr lang="en-GB" sz="4000" dirty="0">
                <a:latin typeface="Blue Highway" panose="020B0603020202000104" pitchFamily="34" charset="0"/>
              </a:rPr>
              <a:t/>
            </a:r>
            <a:br>
              <a:rPr lang="en-GB" sz="4000" dirty="0">
                <a:latin typeface="Blue Highway" panose="020B0603020202000104" pitchFamily="34" charset="0"/>
              </a:rPr>
            </a:br>
            <a:r>
              <a:rPr lang="en-GB" sz="4000" dirty="0">
                <a:latin typeface="Blue Highway" panose="020B0603020202000104" pitchFamily="34" charset="0"/>
              </a:rPr>
              <a:t>1. How many years have Marinette's parents been married?</a:t>
            </a:r>
          </a:p>
          <a:p>
            <a:r>
              <a:rPr lang="en-GB" sz="4000" dirty="0">
                <a:latin typeface="Blue Highway" panose="020B0603020202000104" pitchFamily="34" charset="0"/>
              </a:rPr>
              <a:t>2. When does time stand still?</a:t>
            </a:r>
          </a:p>
          <a:p>
            <a:r>
              <a:rPr lang="en-GB" sz="4000" dirty="0">
                <a:latin typeface="Blue Highway" panose="020B0603020202000104" pitchFamily="34" charset="0"/>
              </a:rPr>
              <a:t>3. Who dropped the watch?</a:t>
            </a:r>
          </a:p>
          <a:p>
            <a:r>
              <a:rPr lang="en-GB" sz="4000" dirty="0">
                <a:latin typeface="Blue Highway" panose="020B0603020202000104" pitchFamily="34" charset="0"/>
              </a:rPr>
              <a:t>4. Who needs the Eiffel tower cake?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0E11D72-DD4E-4125-8D1D-C01CCB58CB9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296A3E9-3842-4321-B540-87FFEC2392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02B4049-997D-4ADC-BE3B-485F4CF29C0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078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EE0F8E-32A7-4D25-B418-0D80D4A375AB}"/>
              </a:ext>
            </a:extLst>
          </p:cNvPr>
          <p:cNvSpPr txBox="1"/>
          <p:nvPr/>
        </p:nvSpPr>
        <p:spPr>
          <a:xfrm>
            <a:off x="214633" y="875279"/>
            <a:ext cx="11784088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latin typeface="Blue Highway" panose="020B0603020202000104" pitchFamily="34" charset="0"/>
              </a:rPr>
              <a:t>ANSWERS</a:t>
            </a:r>
            <a:r>
              <a:rPr lang="en-GB" sz="4000" dirty="0">
                <a:latin typeface="Blue Highway" panose="020B0603020202000104" pitchFamily="34" charset="0"/>
              </a:rPr>
              <a:t/>
            </a:r>
            <a:br>
              <a:rPr lang="en-GB" sz="4000" dirty="0">
                <a:latin typeface="Blue Highway" panose="020B0603020202000104" pitchFamily="34" charset="0"/>
              </a:rPr>
            </a:br>
            <a:r>
              <a:rPr lang="en-GB" sz="4000" dirty="0">
                <a:latin typeface="Blue Highway" panose="020B0603020202000104" pitchFamily="34" charset="0"/>
              </a:rPr>
              <a:t>1. </a:t>
            </a:r>
            <a:r>
              <a:rPr lang="en-GB" sz="4000" dirty="0" smtClean="0">
                <a:latin typeface="Blue Highway" panose="020B0603020202000104" pitchFamily="34" charset="0"/>
              </a:rPr>
              <a:t>Marinette's </a:t>
            </a:r>
            <a:r>
              <a:rPr lang="en-GB" sz="4000" dirty="0">
                <a:latin typeface="Blue Highway" panose="020B0603020202000104" pitchFamily="34" charset="0"/>
              </a:rPr>
              <a:t>parents </a:t>
            </a:r>
            <a:r>
              <a:rPr lang="en-GB" sz="4000" dirty="0" smtClean="0">
                <a:latin typeface="Blue Highway" panose="020B0603020202000104" pitchFamily="34" charset="0"/>
              </a:rPr>
              <a:t>have been married for 20 years.</a:t>
            </a:r>
            <a:endParaRPr lang="en-GB" sz="4000" dirty="0">
              <a:latin typeface="Blue Highway" panose="020B0603020202000104" pitchFamily="34" charset="0"/>
            </a:endParaRPr>
          </a:p>
          <a:p>
            <a:r>
              <a:rPr lang="en-GB" sz="4000" dirty="0">
                <a:latin typeface="Blue Highway" panose="020B0603020202000104" pitchFamily="34" charset="0"/>
              </a:rPr>
              <a:t>2. </a:t>
            </a:r>
            <a:r>
              <a:rPr lang="en-GB" sz="4000" dirty="0" smtClean="0">
                <a:latin typeface="Blue Highway" panose="020B0603020202000104" pitchFamily="34" charset="0"/>
              </a:rPr>
              <a:t>Time stands still when doing homework.</a:t>
            </a:r>
            <a:endParaRPr lang="en-GB" sz="4000" dirty="0">
              <a:latin typeface="Blue Highway" panose="020B0603020202000104" pitchFamily="34" charset="0"/>
            </a:endParaRPr>
          </a:p>
          <a:p>
            <a:r>
              <a:rPr lang="en-GB" sz="4000" dirty="0">
                <a:latin typeface="Blue Highway" panose="020B0603020202000104" pitchFamily="34" charset="0"/>
              </a:rPr>
              <a:t>3. </a:t>
            </a:r>
            <a:r>
              <a:rPr lang="en-GB" sz="4000" dirty="0" smtClean="0">
                <a:latin typeface="Blue Highway" panose="020B0603020202000104" pitchFamily="34" charset="0"/>
              </a:rPr>
              <a:t>Chloe </a:t>
            </a:r>
            <a:r>
              <a:rPr lang="en-GB" sz="4000" dirty="0">
                <a:latin typeface="Blue Highway" panose="020B0603020202000104" pitchFamily="34" charset="0"/>
              </a:rPr>
              <a:t>dropped the </a:t>
            </a:r>
            <a:r>
              <a:rPr lang="en-GB" sz="4000" dirty="0" smtClean="0">
                <a:latin typeface="Blue Highway" panose="020B0603020202000104" pitchFamily="34" charset="0"/>
              </a:rPr>
              <a:t>watch.</a:t>
            </a:r>
            <a:endParaRPr lang="en-GB" sz="4000" dirty="0">
              <a:latin typeface="Blue Highway" panose="020B0603020202000104" pitchFamily="34" charset="0"/>
            </a:endParaRPr>
          </a:p>
          <a:p>
            <a:r>
              <a:rPr lang="en-GB" sz="4000" dirty="0">
                <a:latin typeface="Blue Highway" panose="020B0603020202000104" pitchFamily="34" charset="0"/>
              </a:rPr>
              <a:t>4. </a:t>
            </a:r>
            <a:r>
              <a:rPr lang="en-GB" sz="4000" dirty="0" smtClean="0">
                <a:latin typeface="Blue Highway" panose="020B0603020202000104" pitchFamily="34" charset="0"/>
              </a:rPr>
              <a:t>Mrs. </a:t>
            </a:r>
            <a:r>
              <a:rPr lang="en-GB" sz="4000" dirty="0" err="1" smtClean="0">
                <a:latin typeface="Blue Highway" panose="020B0603020202000104" pitchFamily="34" charset="0"/>
              </a:rPr>
              <a:t>Chamack</a:t>
            </a:r>
            <a:r>
              <a:rPr lang="en-GB" sz="4000" dirty="0" smtClean="0">
                <a:latin typeface="Blue Highway" panose="020B0603020202000104" pitchFamily="34" charset="0"/>
              </a:rPr>
              <a:t> needs </a:t>
            </a:r>
            <a:r>
              <a:rPr lang="en-GB" sz="4000" dirty="0">
                <a:latin typeface="Blue Highway" panose="020B0603020202000104" pitchFamily="34" charset="0"/>
              </a:rPr>
              <a:t>the Eiffel tower </a:t>
            </a:r>
            <a:r>
              <a:rPr lang="en-GB" sz="4000" dirty="0" smtClean="0">
                <a:latin typeface="Blue Highway" panose="020B0603020202000104" pitchFamily="34" charset="0"/>
              </a:rPr>
              <a:t>cake.</a:t>
            </a:r>
            <a:endParaRPr lang="en-GB" sz="4000" dirty="0">
              <a:latin typeface="Blue Highway" panose="020B06030202020001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0E11D72-DD4E-4125-8D1D-C01CCB58CB9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296A3E9-3842-4321-B540-87FFEC2392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02B4049-997D-4ADC-BE3B-485F4CF29C0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864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232979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rollerblades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neck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thighs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dust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4614" y="2520000"/>
            <a:ext cx="2344737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2D5CAF-F563-483A-B9DA-9F5BBFCD46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74585" y="2520000"/>
            <a:ext cx="1800966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2408" y="2519999"/>
            <a:ext cx="3042122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181" y="2520000"/>
            <a:ext cx="2214037" cy="19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449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6402620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neck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thighs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dust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rollerblades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4614" y="2520000"/>
            <a:ext cx="2344737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2D5CAF-F563-483A-B9DA-9F5BBFCD46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74585" y="2520000"/>
            <a:ext cx="1800966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2408" y="2519999"/>
            <a:ext cx="3042122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181" y="2520000"/>
            <a:ext cx="2214037" cy="19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079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212045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Mr. </a:t>
                      </a:r>
                      <a:r>
                        <a:rPr lang="en-GB" sz="3000" b="1" dirty="0" err="1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Kubdel</a:t>
                      </a: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gives </a:t>
                      </a:r>
                      <a:r>
                        <a:rPr lang="en-GB" sz="3000" b="1" dirty="0" err="1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Alix</a:t>
                      </a: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the watch on her 15th birthday.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Kim says his neck is bigger than </a:t>
                      </a:r>
                      <a:r>
                        <a:rPr lang="en-GB" sz="3000" b="1" dirty="0" err="1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Alix's</a:t>
                      </a: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head.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Ali gives her watch to Adrien.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Chloe drops the watch.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Marinette fixes the watch.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  <a:endParaRPr lang="en-GB" sz="4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36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1466169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Mr. </a:t>
                      </a:r>
                      <a:r>
                        <a:rPr lang="en-GB" sz="3000" b="1" dirty="0" err="1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Kubdel</a:t>
                      </a: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gives </a:t>
                      </a:r>
                      <a:r>
                        <a:rPr lang="en-GB" sz="3000" b="1" dirty="0" err="1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Alix</a:t>
                      </a: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the watch on her 15th birthday.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Kim says his neck is bigger than </a:t>
                      </a:r>
                      <a:r>
                        <a:rPr lang="en-GB" sz="3000" b="1" dirty="0" err="1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Alix's</a:t>
                      </a: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head.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</a:t>
                      </a:r>
                      <a:r>
                        <a:rPr lang="en-GB" sz="3000" b="1" dirty="0" err="1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Alix</a:t>
                      </a: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gives her watch to Adrien.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Chloe drops the watch.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Marinette fixes the watch.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  <a:endParaRPr lang="en-GB" sz="4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66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TIMEBREAKER. PART 1</a:t>
            </a:r>
            <a:endParaRPr lang="en-GB" sz="54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Sabine: Well? With or without?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Marinette: Uh, with?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Sabine: You're sure it's not better without?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Marinette: Either way, you look perfect, Mom.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Sabine: You know? It's not every day you celebrate your twentieth wedding anniversary</a:t>
            </a:r>
            <a: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  <a:endParaRPr lang="en-GB" sz="4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Tom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: Marinette! </a:t>
            </a:r>
            <a: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Could 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you </a:t>
            </a:r>
            <a: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come here</a:t>
            </a:r>
            <a:b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a 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minute, please? Well?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Marinette: Well, what?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Tom: My mustache, I groomed it. Is it too short? Should I shave the whole thing off? </a:t>
            </a:r>
            <a:r>
              <a:rPr lang="en-GB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Marinette</a:t>
            </a: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: You look perfect, Dad. Uh, except for one thing.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Tom: Uh? Thanks, sweetheart</a:t>
            </a:r>
            <a: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  <a:endParaRPr lang="en-GB" sz="4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F40C57-1C26-4CD4-873B-91C7CF1AF1DD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FEEBAB1-F698-46F3-AAE6-DBAADA2A29DD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F7D10D5-FD20-4646-AE46-CE2B5B8082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444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No problem Dad! You're going to be late!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Tom: Now don't forget Mrs. </a:t>
            </a:r>
            <a:r>
              <a:rPr lang="en-GB" sz="4800" b="1" dirty="0" err="1">
                <a:solidFill>
                  <a:srgbClr val="FFFF00"/>
                </a:solidFill>
                <a:cs typeface="Arial" panose="020B0604020202020204" pitchFamily="34" charset="0"/>
              </a:rPr>
              <a:t>Chamack</a:t>
            </a: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 will be coming by to pick up the </a:t>
            </a:r>
            <a:r>
              <a:rPr lang="en-GB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cake </a:t>
            </a: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in 30 minutes. I'm depending on you.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Yeah, yeah. No sweat, piece of cake. Wow, married twenty years. That's pretty cool, huh Tikki</a:t>
            </a:r>
            <a: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?</a:t>
            </a:r>
            <a:endParaRPr lang="en-GB" sz="4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185AC5-D2BB-42D2-BD31-6B8C9C763516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B385D36-1358-4736-90A2-7664F98703A1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7FBAEFB-B110-4197-9AC3-DBA11D96A216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773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Tikki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: Time flies when you're having fun.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Marinette: And stands still when you're doing homework.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/>
            </a:r>
            <a:b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Alix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: Hold on to this for me, will you, Alya</a:t>
            </a:r>
            <a: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?</a:t>
            </a:r>
            <a:b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I 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don't </a:t>
            </a:r>
            <a:r>
              <a:rPr lang="en-GB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wanna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 drop it during the race.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Alya: Hold on girl, I can't! I gotta...</a:t>
            </a:r>
          </a:p>
          <a:p>
            <a:pPr algn="l"/>
            <a:r>
              <a:rPr lang="en-GB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Alix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: Guard it with your life. It's a family heirloom</a:t>
            </a:r>
            <a: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!</a:t>
            </a:r>
            <a:endParaRPr lang="en-GB" sz="4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527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Alya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: But... Marinette, take this. I gotta record the race for my blog!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Max: On your marks, get set... GO!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But... she asked you to look after it. I gotta hold up the banner!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Adrien: Need any help?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Uh... yup! Thanks. Gotta be careful! Even if you are amazing</a:t>
            </a:r>
            <a: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  <a:endParaRPr lang="en-GB" sz="4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088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Chloé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: If it's </a:t>
            </a:r>
            <a:r>
              <a:rPr lang="en-GB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Alix's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, it's probably worthless.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Marinette: Give it back to Adrien, </a:t>
            </a:r>
            <a:r>
              <a:rPr lang="en-GB" sz="4800" b="1" dirty="0" err="1">
                <a:solidFill>
                  <a:srgbClr val="FFFF00"/>
                </a:solidFill>
                <a:cs typeface="Arial" panose="020B0604020202020204" pitchFamily="34" charset="0"/>
              </a:rPr>
              <a:t>Chloé</a:t>
            </a: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.</a:t>
            </a:r>
          </a:p>
          <a:p>
            <a:pPr algn="l"/>
            <a:r>
              <a:rPr lang="en-GB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Alix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: Yeah! </a:t>
            </a:r>
            <a:r>
              <a:rPr lang="en-GB" sz="48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Hahaha</a:t>
            </a:r>
            <a: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! Ugh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! Did you do this?!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Alya: I had to videotape the race so I gave it to Marinette but then she had to hold the banner so she gave it to Adrien,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 then </a:t>
            </a:r>
            <a:r>
              <a:rPr lang="en-GB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Chloé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 snatched it from him and dropped it and, uh, then you skated over it</a:t>
            </a:r>
            <a:r>
              <a:rPr lang="en-GB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033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Alix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: My old man gave me this for my birthday! This watch is totally a family heirloom!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Marinette: It was an accident!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Adrien: We didn't mean any harm, </a:t>
            </a:r>
            <a:r>
              <a:rPr lang="en-GB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Alix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</a:p>
          <a:p>
            <a:pPr algn="l"/>
            <a:r>
              <a:rPr lang="en-GB" sz="4800" b="1" dirty="0" err="1">
                <a:solidFill>
                  <a:srgbClr val="FFFF00"/>
                </a:solidFill>
                <a:cs typeface="Arial" panose="020B0604020202020204" pitchFamily="34" charset="0"/>
              </a:rPr>
              <a:t>Chloé</a:t>
            </a: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: As if! I totally had nothing to do with this.</a:t>
            </a:r>
          </a:p>
          <a:p>
            <a:pPr algn="l"/>
            <a:r>
              <a:rPr lang="en-GB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Alix</a:t>
            </a: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: You're all to blame!</a:t>
            </a:r>
            <a:endParaRPr lang="en-GB" sz="4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589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32986</TotalTime>
  <Words>984</Words>
  <Application>Microsoft Office PowerPoint</Application>
  <PresentationFormat>Widescreen</PresentationFormat>
  <Paragraphs>133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Blue Highway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Miraculous Ladybug: Timebreaker. Part 1</dc:title>
  <dc:creator/>
  <cp:lastModifiedBy>M B Mehdi</cp:lastModifiedBy>
  <cp:revision>7400</cp:revision>
  <dcterms:created xsi:type="dcterms:W3CDTF">2017-12-17T18:25:04Z</dcterms:created>
  <dcterms:modified xsi:type="dcterms:W3CDTF">2022-05-16T11:24:57Z</dcterms:modified>
</cp:coreProperties>
</file>