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14" r:id="rId4"/>
    <p:sldId id="2315" r:id="rId5"/>
    <p:sldId id="1766" r:id="rId6"/>
    <p:sldId id="2184" r:id="rId7"/>
    <p:sldId id="2185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11" r:id="rId16"/>
    <p:sldId id="2250" r:id="rId17"/>
    <p:sldId id="231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14"/>
            <p14:sldId id="2315"/>
            <p14:sldId id="1766"/>
            <p14:sldId id="2184"/>
            <p14:sldId id="2185"/>
            <p14:sldId id="1887"/>
            <p14:sldId id="2047"/>
            <p14:sldId id="1392"/>
            <p14:sldId id="2064"/>
            <p14:sldId id="1393"/>
            <p14:sldId id="1394"/>
            <p14:sldId id="2248"/>
            <p14:sldId id="2311"/>
            <p14:sldId id="2250"/>
            <p14:sldId id="231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ROGERCOP. PART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handcuffs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ropes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bracelets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Never! These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won't change my mind.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ordered to answer at him.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akuma must be in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We've gotta get to it!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kissing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hiring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Roger, I do apologize for being so accusatory,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1288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lasso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arrest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handcuffs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whistle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6327" y="2520000"/>
            <a:ext cx="14413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201" y="2520000"/>
            <a:ext cx="30897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069" y="2519999"/>
            <a:ext cx="137279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7699" y="2520000"/>
            <a:ext cx="180364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0898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arrest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whistle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lasso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handcuffs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6327" y="2520000"/>
            <a:ext cx="144131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2201" y="2520000"/>
            <a:ext cx="308973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7069" y="2519999"/>
            <a:ext cx="137279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7699" y="2520000"/>
            <a:ext cx="180364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7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4087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Rogercop has a flying car.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mayor puts handcuffs on Rogercop.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Rogercop kidnaps Chloe.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Rogercop's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Akuma is in his whistle.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Every citizen is guilty until proven innocent.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6430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Rogercop has a flying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mayor puts handcuffs on Rogercop.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Rogercop kidnaps Chloe.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Rogercop's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Akuma is in his whistle.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Every citizen is guilty until proven innocent.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7296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accuse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əˈkjuːz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authority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权威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ɔːˈ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ɒrɪti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encore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安可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ɒŋˈkɔ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evil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邪恶的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iːvl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lieutenant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中尉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luˈtɛnənt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reach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抵达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relinquish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放弃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rɪˈlɪŋkwɪʃ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require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要求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rɪˈkwaɪə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wrongdoing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不法行为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rɒŋˈdu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邪恶的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rɒŋˈdu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(ː)ɪ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3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邪恶的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evil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riːʧ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reach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rɒŋˈdu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(ː)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ɪŋ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wrongdoing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1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ROGERCOP.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Rogercop: Justice doesn't need an invitation. Mayor, you're under arrest for abuse of power.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Bourgeois: Look who's talking!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Rogercop: Ladybug. Paris has a new righter of wrong. Your services are no longer required.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I can't let you go around accusing everyone of any little wrongdoing!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Hey! Where are you going? Who's going to drive this car?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Did I ever thank you for the lift? Where'd you get those shoes? I could use a pair like that!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Grab on to me!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No! Ladybug! What have you done?!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Ugh! Umm, uh... nice day for a swim! Well, hey. I'm head over heels to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see you, my lady.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There's no point running after him anyway. He's way out of our reach now.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Well, if it's the mayor he wants...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He'll be heading straight for the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City Hall.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Mayor, you're under arrest for abuse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Janet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Jinzhou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 must prevail in the streets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33240</TotalTime>
  <Words>510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Rogercop. Part 2</dc:title>
  <dc:creator/>
  <cp:lastModifiedBy>Mohammed Baybars Mehdi</cp:lastModifiedBy>
  <cp:revision>7477</cp:revision>
  <dcterms:created xsi:type="dcterms:W3CDTF">2017-12-17T18:25:04Z</dcterms:created>
  <dcterms:modified xsi:type="dcterms:W3CDTF">2026-02-08T13:07:20Z</dcterms:modified>
</cp:coreProperties>
</file>