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151" r:id="rId2"/>
    <p:sldId id="1423" r:id="rId3"/>
    <p:sldId id="2312" r:id="rId4"/>
    <p:sldId id="2313" r:id="rId5"/>
    <p:sldId id="1766" r:id="rId6"/>
    <p:sldId id="2184" r:id="rId7"/>
    <p:sldId id="2278" r:id="rId8"/>
    <p:sldId id="1887" r:id="rId9"/>
    <p:sldId id="2047" r:id="rId10"/>
    <p:sldId id="1392" r:id="rId11"/>
    <p:sldId id="2064" r:id="rId12"/>
    <p:sldId id="1393" r:id="rId13"/>
    <p:sldId id="1394" r:id="rId14"/>
    <p:sldId id="2248" r:id="rId15"/>
    <p:sldId id="2307" r:id="rId16"/>
    <p:sldId id="2250" r:id="rId17"/>
    <p:sldId id="2310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6107144-B6C3-4D1E-9B6D-ED3D7F2E72DB}">
          <p14:sldIdLst>
            <p14:sldId id="2151"/>
            <p14:sldId id="1423"/>
            <p14:sldId id="2312"/>
            <p14:sldId id="2313"/>
            <p14:sldId id="1766"/>
            <p14:sldId id="2184"/>
            <p14:sldId id="2278"/>
            <p14:sldId id="1887"/>
            <p14:sldId id="2047"/>
            <p14:sldId id="1392"/>
            <p14:sldId id="2064"/>
            <p14:sldId id="1393"/>
            <p14:sldId id="1394"/>
            <p14:sldId id="2248"/>
            <p14:sldId id="2307"/>
            <p14:sldId id="2250"/>
            <p14:sldId id="2310"/>
          </p14:sldIdLst>
        </p14:section>
        <p14:section name="Untitled Section" id="{06F52C5A-3A0A-4EBA-BDFF-028126A259AA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ohammed Baybars Mehdi" initials="MBM" lastIdx="0" clrIdx="0">
    <p:extLst>
      <p:ext uri="{19B8F6BF-5375-455C-9EA6-DF929625EA0E}">
        <p15:presenceInfo xmlns:p15="http://schemas.microsoft.com/office/powerpoint/2012/main" userId="9177cdc886dc1865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14" autoAdjust="0"/>
    <p:restoredTop sz="94370" autoAdjust="0"/>
  </p:normalViewPr>
  <p:slideViewPr>
    <p:cSldViewPr snapToGrid="0">
      <p:cViewPr varScale="1">
        <p:scale>
          <a:sx n="75" d="100"/>
          <a:sy n="75" d="100"/>
        </p:scale>
        <p:origin x="141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62DF98-8DEE-4BAE-815E-34D068C0FDA0}" type="datetimeFigureOut">
              <a:rPr lang="en-GB" smtClean="0"/>
              <a:t>08/02/2026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098CF4-CBC8-4A7C-81A1-088AC033A11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008843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2/8/2026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0645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2/8/2026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8355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2/8/2026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0465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2/8/2026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6185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2/8/2026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3285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2/8/2026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0822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2/8/2026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5749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2/8/2026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8351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2/8/2026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0023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2/8/2026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7149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2/8/2026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8676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A3C822-21DE-4921-AEFF-152223691710}" type="datetimeFigureOut">
              <a:rPr lang="en-US" smtClean="0"/>
              <a:t>2/8/2026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927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8D3CE753-4C72-426D-AD5B-1CF377BFAB07}"/>
              </a:ext>
            </a:extLst>
          </p:cNvPr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23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466FBBAD-27C6-45AE-985D-581952BC95CE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Chevron 19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3396729D-476F-4CB4-B4DC-C48DE2F74B9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8A0BAC2-117D-4EBD-9E6C-F53C570D6D16}"/>
              </a:ext>
            </a:extLst>
          </p:cNvPr>
          <p:cNvGrpSpPr/>
          <p:nvPr/>
        </p:nvGrpSpPr>
        <p:grpSpPr>
          <a:xfrm>
            <a:off x="11458721" y="242122"/>
            <a:ext cx="540000" cy="540000"/>
            <a:chOff x="11006440" y="242122"/>
            <a:chExt cx="540000" cy="540000"/>
          </a:xfrm>
        </p:grpSpPr>
        <p:sp>
          <p:nvSpPr>
            <p:cNvPr id="26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35A7EFDF-9552-4A69-858F-42269C0E11EB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D6DBDC63-3AA0-42BA-ADA4-9C6EA6B46397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E3BFB674-CAFB-4099-8592-4D125E7E9D1A}"/>
              </a:ext>
            </a:extLst>
          </p:cNvPr>
          <p:cNvSpPr txBox="1">
            <a:spLocks/>
          </p:cNvSpPr>
          <p:nvPr/>
        </p:nvSpPr>
        <p:spPr>
          <a:xfrm>
            <a:off x="308232" y="273390"/>
            <a:ext cx="11547436" cy="70338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b="1" dirty="0">
                <a:solidFill>
                  <a:srgbClr val="FFFF00"/>
                </a:solidFill>
                <a:cs typeface="Arial" panose="020B0604020202020204" pitchFamily="34" charset="0"/>
              </a:rPr>
              <a:t>MIRACULOUS LADYBUG: ROGERCOP. PART 1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6400" y="1440000"/>
            <a:ext cx="8960000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387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ction Button: Custom 10">
            <a:hlinkClick r:id="" action="ppaction://hlinkshowjump?jump=nextslide" highlightClick="1">
              <a:snd r:embed="rId2" name="Lil.John.Yeah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shiny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Action Button: Custom 11">
            <a:hlinkClick r:id="" action="ppaction://noaction" highlightClick="1">
              <a:snd r:embed="rId3" name="laugh_short.wav"/>
            </a:hlinkClick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gold</a:t>
            </a:r>
          </a:p>
        </p:txBody>
      </p:sp>
      <p:sp>
        <p:nvSpPr>
          <p:cNvPr id="14" name="Action Button: Custom 13">
            <a:hlinkClick r:id="" action="ppaction://noaction" highlightClick="1">
              <a:snd r:embed="rId3" name="laugh_short.wav"/>
            </a:hlinkClick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expensive</a:t>
            </a:r>
          </a:p>
        </p:txBody>
      </p: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7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But it is very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I like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F7B6B94-0579-4E73-B3B5-F2D13C35D6FA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1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62C0C28-4329-43A8-9FFF-3D68666D19B7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99F067DA-74A1-4C6C-810B-F3E0F31AB031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533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ction Button: Custom 10">
            <a:hlinkClick r:id="" action="ppaction://hlinkshowjump?jump=nextslide" highlightClick="1">
              <a:snd r:embed="rId2" name="Lil.John.Yeah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police</a:t>
            </a:r>
          </a:p>
        </p:txBody>
      </p:sp>
      <p:sp>
        <p:nvSpPr>
          <p:cNvPr id="12" name="Action Button: Custom 11">
            <a:hlinkClick r:id="" action="ppaction://noaction" highlightClick="1">
              <a:snd r:embed="rId3" name="laugh_short.wav"/>
            </a:hlinkClick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traffic</a:t>
            </a:r>
          </a:p>
        </p:txBody>
      </p:sp>
      <p:sp>
        <p:nvSpPr>
          <p:cNvPr id="14" name="Action Button: Custom 13">
            <a:hlinkClick r:id="" action="ppaction://noaction" highlightClick="1">
              <a:snd r:embed="rId3" name="laugh_short.wav"/>
            </a:hlinkClick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army</a:t>
            </a:r>
          </a:p>
        </p:txBody>
      </p: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7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I've been a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officer for</a:t>
            </a:r>
            <a:b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 years.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F7B6B94-0579-4E73-B3B5-F2D13C35D6FA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1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62C0C28-4329-43A8-9FFF-3D68666D19B7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99F067DA-74A1-4C6C-810B-F3E0F31AB031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217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ction Button: Custom 10">
            <a:hlinkClick r:id="" action="ppaction://noaction" highlightClick="1">
              <a:snd r:embed="rId2" name="laugh_short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phone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Action Button: Custom 11">
            <a:hlinkClick r:id="" action="ppaction://hlinkshowjump?jump=nextslide" highlightClick="1">
              <a:snd r:embed="rId3" name="Lil.John.Yeah.wav"/>
            </a:hlinkClick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bracelet</a:t>
            </a:r>
          </a:p>
        </p:txBody>
      </p:sp>
      <p:sp>
        <p:nvSpPr>
          <p:cNvPr id="14" name="Action Button: Custom 13">
            <a:hlinkClick r:id="" action="ppaction://noaction" highlightClick="1">
              <a:snd r:embed="rId2" name="laugh_short.wav"/>
            </a:hlinkClick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lipstick</a:t>
            </a:r>
          </a:p>
        </p:txBody>
      </p: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7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purposely tripped on my bag so you could steal my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BED2C75-BEB4-4847-9D55-33F67C3EEE19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1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52AA843D-72D4-47FE-A218-8A0EF3A2A007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AEC3D48-A3B6-48EB-B814-F90D0FCBF090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670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ction Button: Custom 10">
            <a:hlinkClick r:id="" action="ppaction://noaction" highlightClick="1">
              <a:snd r:embed="rId2" name="laugh_short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pigs</a:t>
            </a:r>
          </a:p>
        </p:txBody>
      </p:sp>
      <p:sp>
        <p:nvSpPr>
          <p:cNvPr id="12" name="Action Button: Custom 11">
            <a:hlinkClick r:id="" action="ppaction://noaction" highlightClick="1">
              <a:snd r:embed="rId2" name="laugh_short.wav"/>
            </a:hlinkClick>
          </p:cNvPr>
          <p:cNvSpPr/>
          <p:nvPr/>
        </p:nvSpPr>
        <p:spPr>
          <a:xfrm>
            <a:off x="3363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criminals</a:t>
            </a:r>
          </a:p>
        </p:txBody>
      </p:sp>
      <p:sp>
        <p:nvSpPr>
          <p:cNvPr id="14" name="Action Button: Custom 13">
            <a:hlinkClick r:id="" action="ppaction://hlinkshowjump?jump=nextslide" highlightClick="1">
              <a:snd r:embed="rId3" name="Lil.John.Yeah.wav"/>
            </a:hlinkClick>
          </p:cNvPr>
          <p:cNvSpPr/>
          <p:nvPr/>
        </p:nvSpPr>
        <p:spPr>
          <a:xfrm>
            <a:off x="8283267" y="5710326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thieves</a:t>
            </a:r>
          </a:p>
        </p:txBody>
      </p: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7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Chloé's the one calling people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without any proof.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F9DBDC5-866F-44BE-AF2E-92A681EFD032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285E95A-7DEB-4723-88E0-B1D08AA42A27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551F70A-834C-4C0D-A747-762F3CD6E5B8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889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22" name="Title 1"/>
          <p:cNvSpPr txBox="1">
            <a:spLocks/>
          </p:cNvSpPr>
          <p:nvPr/>
        </p:nvSpPr>
        <p:spPr>
          <a:xfrm>
            <a:off x="325127" y="242122"/>
            <a:ext cx="11547436" cy="9548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Matching Exercise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14637" y="1261237"/>
            <a:ext cx="11784084" cy="55053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GB" sz="3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BCF1B886-B6DB-4889-8D65-12E9600289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7117512"/>
              </p:ext>
            </p:extLst>
          </p:nvPr>
        </p:nvGraphicFramePr>
        <p:xfrm>
          <a:off x="696000" y="1444532"/>
          <a:ext cx="10800000" cy="42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0000">
                  <a:extLst>
                    <a:ext uri="{9D8B030D-6E8A-4147-A177-3AD203B41FA5}">
                      <a16:colId xmlns:a16="http://schemas.microsoft.com/office/drawing/2014/main" val="122545653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202856938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1716218357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309094084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bracelet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trip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croissant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touch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461100"/>
                  </a:ext>
                </a:extLst>
              </a:tr>
            </a:tbl>
          </a:graphicData>
        </a:graphic>
      </p:graphicFrame>
      <p:grpSp>
        <p:nvGrpSpPr>
          <p:cNvPr id="11" name="Group 10">
            <a:extLst>
              <a:ext uri="{FF2B5EF4-FFF2-40B4-BE49-F238E27FC236}">
                <a16:creationId xmlns:a16="http://schemas.microsoft.com/office/drawing/2014/main" id="{C24DB128-5C0B-491F-9C37-9E0AA3677FF5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2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B90C2251-04B6-4679-B2C1-33AADCE4C41F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57507969-3CC3-40B7-9602-559C6977043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2F4BD996-C0DC-4EE3-B27B-90851802503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65126" y="2520000"/>
            <a:ext cx="1883713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32D5CAF-F563-483A-B9DA-9F5BBFCD46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59914" y="2520000"/>
            <a:ext cx="2560186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43869DF-0FB5-4A5F-8B2A-EEAB77D4665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74469" y="2519999"/>
            <a:ext cx="2398000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BE78EDB-6205-493B-9C4E-E6346E76B2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320864" y="2520000"/>
            <a:ext cx="1758139" cy="198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54499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22" name="Title 1"/>
          <p:cNvSpPr txBox="1">
            <a:spLocks/>
          </p:cNvSpPr>
          <p:nvPr/>
        </p:nvSpPr>
        <p:spPr>
          <a:xfrm>
            <a:off x="325127" y="242122"/>
            <a:ext cx="11547436" cy="9548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Matching Exercise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14637" y="1261237"/>
            <a:ext cx="11784084" cy="55053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GB" sz="3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BCF1B886-B6DB-4889-8D65-12E9600289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1241580"/>
              </p:ext>
            </p:extLst>
          </p:nvPr>
        </p:nvGraphicFramePr>
        <p:xfrm>
          <a:off x="696000" y="1444532"/>
          <a:ext cx="10800000" cy="42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0000">
                  <a:extLst>
                    <a:ext uri="{9D8B030D-6E8A-4147-A177-3AD203B41FA5}">
                      <a16:colId xmlns:a16="http://schemas.microsoft.com/office/drawing/2014/main" val="122545653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202856938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1716218357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309094084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touch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croissant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bracelet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trip</a:t>
                      </a:r>
                      <a:endParaRPr lang="en-GB" sz="2200" dirty="0">
                        <a:solidFill>
                          <a:sysClr val="windowText" lastClr="000000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461100"/>
                  </a:ext>
                </a:extLst>
              </a:tr>
            </a:tbl>
          </a:graphicData>
        </a:graphic>
      </p:graphicFrame>
      <p:grpSp>
        <p:nvGrpSpPr>
          <p:cNvPr id="11" name="Group 10">
            <a:extLst>
              <a:ext uri="{FF2B5EF4-FFF2-40B4-BE49-F238E27FC236}">
                <a16:creationId xmlns:a16="http://schemas.microsoft.com/office/drawing/2014/main" id="{C24DB128-5C0B-491F-9C37-9E0AA3677FF5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2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B90C2251-04B6-4679-B2C1-33AADCE4C41F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57507969-3CC3-40B7-9602-559C6977043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2F4BD996-C0DC-4EE3-B27B-90851802503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65126" y="2520000"/>
            <a:ext cx="1883713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32D5CAF-F563-483A-B9DA-9F5BBFCD46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59914" y="2520000"/>
            <a:ext cx="2560186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43869DF-0FB5-4A5F-8B2A-EEAB77D4665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74469" y="2519999"/>
            <a:ext cx="2398000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BE78EDB-6205-493B-9C4E-E6346E76B2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320864" y="2520000"/>
            <a:ext cx="1758139" cy="198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9999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11458721" y="242122"/>
            <a:ext cx="540000" cy="540000"/>
            <a:chOff x="11006440" y="242122"/>
            <a:chExt cx="540000" cy="540000"/>
          </a:xfrm>
        </p:grpSpPr>
        <p:sp>
          <p:nvSpPr>
            <p:cNvPr id="18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Chevron 18">
              <a:hlinkClick r:id="" action="ppaction://hlinkshowjump?jump=next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838236C-D85B-45EF-A136-362D69440CB7}"/>
              </a:ext>
            </a:extLst>
          </p:cNvPr>
          <p:cNvGrpSpPr/>
          <p:nvPr/>
        </p:nvGrpSpPr>
        <p:grpSpPr>
          <a:xfrm>
            <a:off x="214636" y="190800"/>
            <a:ext cx="540000" cy="540000"/>
            <a:chOff x="214636" y="190800"/>
            <a:chExt cx="540000" cy="540000"/>
          </a:xfrm>
        </p:grpSpPr>
        <p:sp>
          <p:nvSpPr>
            <p:cNvPr id="24" name="P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89B1E824-25CF-47A4-A4FB-7C6623FAED39}"/>
                </a:ext>
              </a:extLst>
            </p:cNvPr>
            <p:cNvSpPr/>
            <p:nvPr/>
          </p:nvSpPr>
          <p:spPr>
            <a:xfrm flipH="1">
              <a:off x="214636" y="190800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Chevron 8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DB48305C-6FE0-4D88-B82F-667E5047AD74}"/>
                </a:ext>
              </a:extLst>
            </p:cNvPr>
            <p:cNvSpPr/>
            <p:nvPr/>
          </p:nvSpPr>
          <p:spPr>
            <a:xfrm flipH="1">
              <a:off x="340794" y="249406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9522495"/>
              </p:ext>
            </p:extLst>
          </p:nvPr>
        </p:nvGraphicFramePr>
        <p:xfrm>
          <a:off x="214635" y="1348019"/>
          <a:ext cx="11784086" cy="35028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9726807">
                  <a:extLst>
                    <a:ext uri="{9D8B030D-6E8A-4147-A177-3AD203B41FA5}">
                      <a16:colId xmlns:a16="http://schemas.microsoft.com/office/drawing/2014/main" val="64377967"/>
                    </a:ext>
                  </a:extLst>
                </a:gridCol>
                <a:gridCol w="2057279">
                  <a:extLst>
                    <a:ext uri="{9D8B030D-6E8A-4147-A177-3AD203B41FA5}">
                      <a16:colId xmlns:a16="http://schemas.microsoft.com/office/drawing/2014/main" val="3614167146"/>
                    </a:ext>
                  </a:extLst>
                </a:gridCol>
              </a:tblGrid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1. The Grand Paris hotel is owned by Chloe's father.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417203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2. Sabrina's father is a policewoman.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535143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3. Plagg stole Chloe's bracelet.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810148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4. Roger searches Chloe.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2055446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5. Chloe is a bitch.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9724343"/>
                  </a:ext>
                </a:extLst>
              </a:tr>
            </a:tbl>
          </a:graphicData>
        </a:graphic>
      </p:graphicFrame>
      <p:sp>
        <p:nvSpPr>
          <p:cNvPr id="10" name="Title 1"/>
          <p:cNvSpPr txBox="1">
            <a:spLocks/>
          </p:cNvSpPr>
          <p:nvPr/>
        </p:nvSpPr>
        <p:spPr>
          <a:xfrm>
            <a:off x="325127" y="242122"/>
            <a:ext cx="11547436" cy="4886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TRUE OR FALSE</a:t>
            </a:r>
          </a:p>
        </p:txBody>
      </p:sp>
    </p:spTree>
    <p:extLst>
      <p:ext uri="{BB962C8B-B14F-4D97-AF65-F5344CB8AC3E}">
        <p14:creationId xmlns:p14="http://schemas.microsoft.com/office/powerpoint/2010/main" val="2819364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11458721" y="242122"/>
            <a:ext cx="540000" cy="540000"/>
            <a:chOff x="11006440" y="242122"/>
            <a:chExt cx="540000" cy="540000"/>
          </a:xfrm>
        </p:grpSpPr>
        <p:sp>
          <p:nvSpPr>
            <p:cNvPr id="18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Chevron 18">
              <a:hlinkClick r:id="" action="ppaction://hlinkshowjump?jump=next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838236C-D85B-45EF-A136-362D69440CB7}"/>
              </a:ext>
            </a:extLst>
          </p:cNvPr>
          <p:cNvGrpSpPr/>
          <p:nvPr/>
        </p:nvGrpSpPr>
        <p:grpSpPr>
          <a:xfrm>
            <a:off x="214636" y="190800"/>
            <a:ext cx="540000" cy="540000"/>
            <a:chOff x="214636" y="190800"/>
            <a:chExt cx="540000" cy="540000"/>
          </a:xfrm>
        </p:grpSpPr>
        <p:sp>
          <p:nvSpPr>
            <p:cNvPr id="24" name="P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89B1E824-25CF-47A4-A4FB-7C6623FAED39}"/>
                </a:ext>
              </a:extLst>
            </p:cNvPr>
            <p:cNvSpPr/>
            <p:nvPr/>
          </p:nvSpPr>
          <p:spPr>
            <a:xfrm flipH="1">
              <a:off x="214636" y="190800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Chevron 8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DB48305C-6FE0-4D88-B82F-667E5047AD74}"/>
                </a:ext>
              </a:extLst>
            </p:cNvPr>
            <p:cNvSpPr/>
            <p:nvPr/>
          </p:nvSpPr>
          <p:spPr>
            <a:xfrm flipH="1">
              <a:off x="340794" y="249406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2508135"/>
              </p:ext>
            </p:extLst>
          </p:nvPr>
        </p:nvGraphicFramePr>
        <p:xfrm>
          <a:off x="214635" y="1348019"/>
          <a:ext cx="11784086" cy="35028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9726807">
                  <a:extLst>
                    <a:ext uri="{9D8B030D-6E8A-4147-A177-3AD203B41FA5}">
                      <a16:colId xmlns:a16="http://schemas.microsoft.com/office/drawing/2014/main" val="64377967"/>
                    </a:ext>
                  </a:extLst>
                </a:gridCol>
                <a:gridCol w="2057279">
                  <a:extLst>
                    <a:ext uri="{9D8B030D-6E8A-4147-A177-3AD203B41FA5}">
                      <a16:colId xmlns:a16="http://schemas.microsoft.com/office/drawing/2014/main" val="3614167146"/>
                    </a:ext>
                  </a:extLst>
                </a:gridCol>
              </a:tblGrid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1. The Grand Paris hotel is owned by Chloe's father.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TRUE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417203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2. Sabrina's father is a policewoman.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FALSE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535143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3. Plagg stole Chloe's bracelet.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TRUE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810148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4. Roger searches Chloe.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FALSE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2055446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5. Chloe is a bitch.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TRUE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9724343"/>
                  </a:ext>
                </a:extLst>
              </a:tr>
            </a:tbl>
          </a:graphicData>
        </a:graphic>
      </p:graphicFrame>
      <p:sp>
        <p:nvSpPr>
          <p:cNvPr id="10" name="Title 1"/>
          <p:cNvSpPr txBox="1">
            <a:spLocks/>
          </p:cNvSpPr>
          <p:nvPr/>
        </p:nvSpPr>
        <p:spPr>
          <a:xfrm>
            <a:off x="325127" y="242122"/>
            <a:ext cx="11547436" cy="4886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TRUE OR FALSE</a:t>
            </a:r>
          </a:p>
        </p:txBody>
      </p:sp>
    </p:spTree>
    <p:extLst>
      <p:ext uri="{BB962C8B-B14F-4D97-AF65-F5344CB8AC3E}">
        <p14:creationId xmlns:p14="http://schemas.microsoft.com/office/powerpoint/2010/main" val="29594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9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19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1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Chevron 21">
              <a:hlinkClick r:id="" action="ppaction://hlinkshowjump?jump=next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/>
          <p:cNvSpPr txBox="1">
            <a:spLocks/>
          </p:cNvSpPr>
          <p:nvPr/>
        </p:nvSpPr>
        <p:spPr>
          <a:xfrm>
            <a:off x="351303" y="974330"/>
            <a:ext cx="11418587" cy="57826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citizen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公民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sɪtɪzn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firmly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牢牢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fɜːmli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fresh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新鲜的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frɛʃ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incompetent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无能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ɪnˈkɒmpɪtənt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mayor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市长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meə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owned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拥有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əʊnd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routine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常规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ru</a:t>
            </a:r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ːˈ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tiːn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shiny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闪亮的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ʃaɪni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suspect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怀疑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sʌspɛkt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308232" y="273390"/>
            <a:ext cx="11547436" cy="70338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solidFill>
                  <a:srgbClr val="FFFF00"/>
                </a:solidFill>
                <a:latin typeface="+mn-lt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159890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9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19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/>
          <p:cNvSpPr txBox="1">
            <a:spLocks/>
          </p:cNvSpPr>
          <p:nvPr/>
        </p:nvSpPr>
        <p:spPr>
          <a:xfrm>
            <a:off x="351303" y="781072"/>
            <a:ext cx="11418587" cy="630885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1.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新鲜的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2.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ɪnˈkɒmpɪtənt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3.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常规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4.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ʃaɪni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D78061B-2FCF-4A5A-AE56-8A26B9B2222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B246CB9-A09C-44DA-BC7E-1CC556207518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8AEC5BBD-72F4-4258-89E2-5F4B9432A94F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47376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9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19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/>
          <p:cNvSpPr txBox="1">
            <a:spLocks/>
          </p:cNvSpPr>
          <p:nvPr/>
        </p:nvSpPr>
        <p:spPr>
          <a:xfrm>
            <a:off x="351303" y="781072"/>
            <a:ext cx="11418587" cy="630885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1.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新鲜的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>
                <a:solidFill>
                  <a:srgbClr val="FFFF00"/>
                </a:solidFill>
                <a:cs typeface="Arial" panose="020B0604020202020204" pitchFamily="34" charset="0"/>
              </a:rPr>
              <a:t>fresh</a:t>
            </a: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2.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ɪnˈkɒmpɪtənt</a:t>
            </a:r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 - </a:t>
            </a:r>
            <a:r>
              <a:rPr lang="en-GB" altLang="zh-CN" sz="4600" b="1" dirty="0">
                <a:solidFill>
                  <a:srgbClr val="FFFF00"/>
                </a:solidFill>
                <a:cs typeface="Arial" panose="020B0604020202020204" pitchFamily="34" charset="0"/>
              </a:rPr>
              <a:t>incompetent</a:t>
            </a: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3.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常规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>
                <a:solidFill>
                  <a:srgbClr val="FFFF00"/>
                </a:solidFill>
                <a:cs typeface="Arial" panose="020B0604020202020204" pitchFamily="34" charset="0"/>
              </a:rPr>
              <a:t>routine</a:t>
            </a: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4.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ʃaɪni</a:t>
            </a:r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 - </a:t>
            </a:r>
            <a:r>
              <a:rPr lang="en-GB" altLang="zh-CN" sz="4600" b="1" dirty="0">
                <a:solidFill>
                  <a:srgbClr val="FFFF00"/>
                </a:solidFill>
                <a:cs typeface="Arial" panose="020B0604020202020204" pitchFamily="34" charset="0"/>
              </a:rPr>
              <a:t>shiny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D78061B-2FCF-4A5A-AE56-8A26B9B2222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B246CB9-A09C-44DA-BC7E-1CC556207518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8AEC5BBD-72F4-4258-89E2-5F4B9432A94F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12832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22" name="Title 1"/>
          <p:cNvSpPr txBox="1">
            <a:spLocks/>
          </p:cNvSpPr>
          <p:nvPr/>
        </p:nvSpPr>
        <p:spPr>
          <a:xfrm>
            <a:off x="325127" y="242122"/>
            <a:ext cx="11547436" cy="9548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5400" b="1" dirty="0">
                <a:solidFill>
                  <a:srgbClr val="FFFF00"/>
                </a:solidFill>
                <a:cs typeface="Arial" panose="020B0604020202020204" pitchFamily="34" charset="0"/>
              </a:rPr>
              <a:t>ROGERCOP. PART 1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14637" y="1270862"/>
            <a:ext cx="11784084" cy="55053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Marinette: Ready, papa?</a:t>
            </a:r>
            <a:b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</a:br>
            <a: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  <a:t>Tom: As much as I'll ever be.</a:t>
            </a:r>
            <a:b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</a:br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Sabine: Happy Career Day, my darlings!</a:t>
            </a:r>
          </a:p>
          <a:p>
            <a:pPr algn="l"/>
            <a: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  <a:t>Tom: My day begins at 4 a.m. every morning because the bakery opens at 7.</a:t>
            </a:r>
            <a:b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</a:br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Adrien: Hi father, it's me. Its Parent's Career Day at school, remember?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8722DCE-EBAE-414F-B967-23FD67A88FC5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1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76204B7-9A2D-454D-BB4A-7D575D9FA0CA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9F5C5A3-EAE7-4D43-8E80-AADA65DFF33D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27538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3" name="Title 1"/>
          <p:cNvSpPr txBox="1">
            <a:spLocks/>
          </p:cNvSpPr>
          <p:nvPr/>
        </p:nvSpPr>
        <p:spPr>
          <a:xfrm>
            <a:off x="214637" y="789598"/>
            <a:ext cx="11784084" cy="614059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Plagg: It is very shiny. I like shiny, hmm!</a:t>
            </a:r>
          </a:p>
          <a:p>
            <a:pPr algn="l"/>
            <a: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  <a:t>Chloé: Geez, is there a day when you're not tripping over something?</a:t>
            </a:r>
          </a:p>
          <a:p>
            <a:pPr algn="l"/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Miss Bustier: Next on the list is Sabrina's father, a policeman. Officer Roger!</a:t>
            </a:r>
          </a:p>
          <a:p>
            <a:pPr algn="l"/>
            <a: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  <a:t>Roger: I've been a police officer for 15 years, and I firmly believe that every citizen is innocent until proven guilty.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F190431-3FAB-4D22-8BAF-01898F8C919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625582E8-B1ED-4B77-8D14-5947BBE222F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61435F0-F7AF-4116-B143-18BED83EB7D5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75276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3" name="Title 1"/>
          <p:cNvSpPr txBox="1">
            <a:spLocks/>
          </p:cNvSpPr>
          <p:nvPr/>
        </p:nvSpPr>
        <p:spPr>
          <a:xfrm>
            <a:off x="214637" y="789598"/>
            <a:ext cx="11784084" cy="614059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Mr. Bourgeois: As mayor of this city, I am your superior!</a:t>
            </a:r>
          </a:p>
          <a:p>
            <a:pPr algn="l"/>
            <a: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  <a:t>Roger: But sir, it's against the law! I can't just go...</a:t>
            </a:r>
          </a:p>
          <a:p>
            <a:pPr algn="l"/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Mr. Bourgeois: All right. Then you're no longer a police officer!</a:t>
            </a:r>
          </a:p>
          <a:p>
            <a:pPr algn="l"/>
            <a: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  <a:t>Roger: Mayor, you can't be serious! Over a missing bracelet?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F190431-3FAB-4D22-8BAF-01898F8C919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625582E8-B1ED-4B77-8D14-5947BBE222F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61435F0-F7AF-4116-B143-18BED83EB7D5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75895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D52A261-90A0-459F-9FDE-EB586808606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4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CAE2E66-0372-42F1-998C-D54D2F8574B9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3056B30F-6A88-44FB-9E67-D40330B0986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4" name="Title 1">
            <a:extLst>
              <a:ext uri="{FF2B5EF4-FFF2-40B4-BE49-F238E27FC236}">
                <a16:creationId xmlns:a16="http://schemas.microsoft.com/office/drawing/2014/main" id="{6339B0E7-E2FB-406A-97D7-38CD4EB045A7}"/>
              </a:ext>
            </a:extLst>
          </p:cNvPr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You've reached the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</a:t>
            </a:r>
            <a:b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Gabriel Agreste's office.</a:t>
            </a:r>
          </a:p>
        </p:txBody>
      </p:sp>
      <p:sp>
        <p:nvSpPr>
          <p:cNvPr id="5" name="Action Button: Custom 3">
            <a:hlinkClick r:id="" action="ppaction://noaction" highlightClick="1">
              <a:snd r:embed="rId2" name="laugh_short.wav"/>
            </a:hlinkClick>
            <a:extLst>
              <a:ext uri="{FF2B5EF4-FFF2-40B4-BE49-F238E27FC236}">
                <a16:creationId xmlns:a16="http://schemas.microsoft.com/office/drawing/2014/main" id="{7C792D6E-98C7-4D7F-B5AB-3ADED9C09EBA}"/>
              </a:ext>
            </a:extLst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secretary</a:t>
            </a:r>
          </a:p>
        </p:txBody>
      </p:sp>
      <p:sp>
        <p:nvSpPr>
          <p:cNvPr id="6" name="Action Button: Custom 4">
            <a:hlinkClick r:id="" action="ppaction://noaction" highlightClick="1">
              <a:snd r:embed="rId2" name="laugh_short.wav"/>
            </a:hlinkClick>
            <a:extLst>
              <a:ext uri="{FF2B5EF4-FFF2-40B4-BE49-F238E27FC236}">
                <a16:creationId xmlns:a16="http://schemas.microsoft.com/office/drawing/2014/main" id="{3B4CD753-5837-4936-9B4E-C448CCBA6F7F}"/>
              </a:ext>
            </a:extLst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house</a:t>
            </a:r>
          </a:p>
        </p:txBody>
      </p:sp>
      <p:sp>
        <p:nvSpPr>
          <p:cNvPr id="7" name="Action Button: Custom 5">
            <a:hlinkClick r:id="" action="ppaction://hlinkshowjump?jump=nextslide" highlightClick="1">
              <a:snd r:embed="rId3" name="Lil.John.Yeah.wav"/>
            </a:hlinkClick>
            <a:extLst>
              <a:ext uri="{FF2B5EF4-FFF2-40B4-BE49-F238E27FC236}">
                <a16:creationId xmlns:a16="http://schemas.microsoft.com/office/drawing/2014/main" id="{B21EEF75-1FA5-4CCC-893A-E651451AFC4A}"/>
              </a:ext>
            </a:extLst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voicemail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29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ction Button: Custom 3">
            <a:hlinkClick r:id="" action="ppaction://noaction" highlightClick="1">
              <a:snd r:embed="rId2" name="laugh_short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bread</a:t>
            </a:r>
          </a:p>
        </p:txBody>
      </p:sp>
      <p:sp>
        <p:nvSpPr>
          <p:cNvPr id="5" name="Action Button: Custom 4">
            <a:hlinkClick r:id="" action="ppaction://hlinkshowjump?jump=nextslide" highlightClick="1">
              <a:snd r:embed="rId3" name="Lil.John.Yeah.wav"/>
            </a:hlinkClick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croissants</a:t>
            </a:r>
          </a:p>
        </p:txBody>
      </p:sp>
      <p:sp>
        <p:nvSpPr>
          <p:cNvPr id="6" name="Action Button: Custom 5">
            <a:hlinkClick r:id="" action="ppaction://noaction" highlightClick="1">
              <a:snd r:embed="rId2" name="laugh_short.wav"/>
            </a:hlinkClick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donuts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Marinette will come around and pass out some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7" name="Group 6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8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Chevron 8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7BA8A6B-6A99-4F2D-97BD-ECAABF5B59B2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6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1D506996-CAF7-4233-860D-41E1CD0973E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2C7251B8-8ECE-47C9-B845-A74382CCB8BD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424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33159</TotalTime>
  <Words>486</Words>
  <Application>Microsoft Office PowerPoint</Application>
  <PresentationFormat>Widescreen</PresentationFormat>
  <Paragraphs>81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Blue Highway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Miraculous Ladybug: Rogercop. Part 1</dc:title>
  <dc:creator/>
  <cp:lastModifiedBy>Mohammed Baybars Mehdi</cp:lastModifiedBy>
  <cp:revision>7435</cp:revision>
  <dcterms:created xsi:type="dcterms:W3CDTF">2017-12-17T18:25:04Z</dcterms:created>
  <dcterms:modified xsi:type="dcterms:W3CDTF">2026-02-08T13:07:17Z</dcterms:modified>
</cp:coreProperties>
</file>