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77" r:id="rId5"/>
    <p:sldId id="1766" r:id="rId6"/>
    <p:sldId id="2184" r:id="rId7"/>
    <p:sldId id="2278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289" r:id="rId16"/>
    <p:sldId id="2250" r:id="rId17"/>
    <p:sldId id="2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77"/>
            <p14:sldId id="1766"/>
            <p14:sldId id="2184"/>
            <p14:sldId id="2278"/>
            <p14:sldId id="1887"/>
            <p14:sldId id="2047"/>
            <p14:sldId id="1392"/>
            <p14:sldId id="2064"/>
            <p14:sldId id="1393"/>
            <p14:sldId id="1394"/>
            <p14:sldId id="2248"/>
            <p14:sldId id="2289"/>
            <p14:sldId id="2250"/>
            <p14:sldId id="228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4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20/03/2025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COPYCAT. PART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austin_powers_yeah_baby._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Bugaboo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playing around and calling me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is really serious!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austin_powers_yeah_baby._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sculptor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much I had figured. See that lollipop stick?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kissed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austin_powers_yeah_baby._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lied to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Noir may annoy me to pieces, but he's never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austin_powers_yeah_baby._edited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need some time off. Hey, I know, let's go to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tonight.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AFCECCD-D38D-1906-F397-364510A20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82773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transform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pursuit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expert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lollipop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9096" y="2520000"/>
            <a:ext cx="298599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2382" y="2520000"/>
            <a:ext cx="213418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5133" y="2520000"/>
            <a:ext cx="130551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4687" y="2520000"/>
            <a:ext cx="3168003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53441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expert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lollipop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pursuit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transform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9096" y="2520000"/>
            <a:ext cx="298599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2382" y="2520000"/>
            <a:ext cx="213418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4687" y="2520000"/>
            <a:ext cx="316800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7DBFD9-C65E-2E5B-0BBE-0C954BE5A3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5133" y="2520000"/>
            <a:ext cx="1305517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7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665333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 is planning on giving Adrien his phone back.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stole the Mona Lisa.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Cat Noir is holding copycat at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Théo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Barbot's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workshop.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Cat Noir has never lied to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deletes the voicemail.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736948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 is planning on giving Adrien his phone back.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stole the Mona Lisa.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Cat Noir is holding copycat at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Théo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Barbot's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workshop.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Cat Noir has never lied to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deletes the voicemail.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1531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chill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轻松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compliment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赞扬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kɒmplɪmənt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control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控制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kənˈtrəʊl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dupe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欺骗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djuːp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explanation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解释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ɛkspləˈneɪʃən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identity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身份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aɪˈdɛntɪti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imposter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冒名顶替者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ɪmpəʊstə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innocent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清白的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ɪnəsənt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instincts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本能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ɪnstɪŋkts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djuːp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解释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清白的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8C1B1-5372-BF59-712A-29175F309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7E26ABA-260B-138A-5620-E300129E4181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B2796FE-EE51-4D45-1235-1A5A4901710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0484C23-8AE7-6D05-6DDF-1E1B41F9D5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AAF8D276-7177-0F35-53EB-4074360ADAF2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djuːp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dupe</a:t>
            </a:r>
          </a:p>
          <a:p>
            <a:pPr algn="l"/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解释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explanation</a:t>
            </a:r>
          </a:p>
          <a:p>
            <a:pPr algn="l"/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清白的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innocent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B5A625-423F-5391-A286-AF2949C30428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8F953F-F2AE-DA05-A3CB-96F1D9EC2C8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43C1964-B7F6-C78E-0EC0-C015D5BD991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72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COPYCAT.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Cat Noir is a lot of things, but he's no thief. Time to transform!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Let me check out where the robbery took place.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Roger: Come with me. Thanks for your help, Cat Noir.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Hey! I'm the real Cat Noir! I'm way slicker than that guy.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You know I'm innocent, don't you, Bugaboo?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Stop playing around and calling me Bugaboo. This is really serious!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Police: Give yourself up, Cat Noir!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Roger: Aren't you gonna go after him?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Uhh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, I'll leave it to the experts.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Police: Come on, let's get him!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If you don't believe I'm the real Cat Noir, ask him about our love for each other.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Uhh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...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Copycat: I love you, Ladybug! I'm way better than this mangy alley cat!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Sorry, but liars are losers. Cat Noir may annoy me to pieces, but he's never lied to me.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girl. Didn't you hear? Cat Noir came in and stole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Eiffel Tower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austin_powers_yeah_baby._edited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 Lisa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austin_powers_yeah_baby._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Mayor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Adrien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this is ridiculous. I'm sure there's a simple explanation.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32480</TotalTime>
  <Words>524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Copycat Part 2</dc:title>
  <dc:creator/>
  <cp:lastModifiedBy>Mohammed Baybars Mehdi</cp:lastModifiedBy>
  <cp:revision>7318</cp:revision>
  <dcterms:created xsi:type="dcterms:W3CDTF">2017-12-17T18:25:04Z</dcterms:created>
  <dcterms:modified xsi:type="dcterms:W3CDTF">2025-03-20T14:56:20Z</dcterms:modified>
</cp:coreProperties>
</file>