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77" r:id="rId5"/>
    <p:sldId id="1766" r:id="rId6"/>
    <p:sldId id="1768" r:id="rId7"/>
    <p:sldId id="2278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287" r:id="rId16"/>
    <p:sldId id="2250" r:id="rId17"/>
    <p:sldId id="2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77"/>
            <p14:sldId id="1766"/>
            <p14:sldId id="1768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287"/>
            <p14:sldId id="2250"/>
            <p14:sldId id="228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COPYCAT. PART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_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stuff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hot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this is Marinette,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ask you on a date to a movie 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_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adoration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 didn't show up. I just wanted to express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mind me. Just stealing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Go about your business.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Amateur video showed that the thief 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2622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fainting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autograph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blindfold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8204" y="2520000"/>
            <a:ext cx="2376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4310" y="2520000"/>
            <a:ext cx="208421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144" y="2520000"/>
            <a:ext cx="139298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7467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6671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blindfold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autograph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fainting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8204" y="2520000"/>
            <a:ext cx="2376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4310" y="2520000"/>
            <a:ext cx="208421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144" y="2520000"/>
            <a:ext cx="139298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7467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0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4208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says Marinette should call Adrien to talk to him.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records a voicemail on Adrien's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didn't go to the ceremony.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Theo is in love with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steals a painting.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1535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says Marinette should call Adrien to talk to him.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records a voicemail on Adrien's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didn't go to the ceremony.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Theo is in love with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steals a painting.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035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adoration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崇拜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ædɔ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reɪʃ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(ə)n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astonishing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惊人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əsˈtɒnɪʃɪŋ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automated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自动化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ɔːtəmeɪtɪd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copycat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山寨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kɒpɪkat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improv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即兴表演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ɪmprɒv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ridiculous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荒谬的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script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脚本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skrɪpt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situation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情况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sɪtjʊˈeɪʃən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voicemail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语音信箱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vɔɪsmeɪl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ædɔ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reɪʃ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(ə)n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语音信箱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56B67-57F3-9BE1-2149-D75D196EF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9CB1B-B8DC-30A0-BA58-0FAF98F8C90C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DAD3122-7F4C-4C95-E00D-D7EF90464AA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7685873-CDF7-7F2A-1C2A-82C17B6307F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98B86C7-4293-4A90-6A91-A2A34801D355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ædɔ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reɪʃ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(ə)n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adoration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ridiculous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语音信箱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voicemail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6D5B8C-A522-E3A8-F10D-73441AE68D6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7C0EE09-5D1B-81C7-7868-B4F087A9C90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58FF8B3-9537-D4CB-1B60-EB5AB62F3A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8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COPYCAT.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How about inviting him to a movie then?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Right, Tikki. Can you imagine that conversation?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"Hey Adrien, would you like to ..."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Exactly. I can't help it. Every time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see him, I get all clammy and I feel like fainting.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Adrien's voice recorder: Hey, this is Adrien's voicemail. Leave a message.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It's gone to voicemail!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Leave a message! Don't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improv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, hello. Uh, Adrien's voicemail, uh, this is Marinette, who, uh, has a message for you, of course, cause it's, uh, your phone, so, umm... Call me see you later, bye!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Théo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Excuse me, Cat Noir, but Ladybug's not here.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Don't worry about Ladybug. I'm sure she'll be here any minute.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Théo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It's just that, I wanted to ask her to autograph this photo. She's amazing.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She's so brave and smart, the way she always saves everyone...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Marinette, it's called a cell phone. You just need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underpants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austin_powers_yeah_baby._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austin_powers_yeah_baby._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voicemail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this is Adrien's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Leave a message.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32029</TotalTime>
  <Words>552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Copycat Part 1</dc:title>
  <dc:creator/>
  <cp:lastModifiedBy>Mohammed Baybars Mehdi</cp:lastModifiedBy>
  <cp:revision>7284</cp:revision>
  <dcterms:created xsi:type="dcterms:W3CDTF">2017-12-17T18:25:04Z</dcterms:created>
  <dcterms:modified xsi:type="dcterms:W3CDTF">2025-03-14T15:06:48Z</dcterms:modified>
</cp:coreProperties>
</file>