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340" r:id="rId4"/>
    <p:sldId id="2341" r:id="rId5"/>
    <p:sldId id="1766" r:id="rId6"/>
    <p:sldId id="2185" r:id="rId7"/>
    <p:sldId id="2277" r:id="rId8"/>
    <p:sldId id="1887" r:id="rId9"/>
    <p:sldId id="2047" r:id="rId10"/>
    <p:sldId id="1392" r:id="rId11"/>
    <p:sldId id="2064" r:id="rId12"/>
    <p:sldId id="1393" r:id="rId13"/>
    <p:sldId id="1394" r:id="rId14"/>
    <p:sldId id="2248" r:id="rId15"/>
    <p:sldId id="2335" r:id="rId16"/>
    <p:sldId id="2250" r:id="rId17"/>
    <p:sldId id="233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40"/>
            <p14:sldId id="2341"/>
            <p14:sldId id="1766"/>
            <p14:sldId id="2185"/>
            <p14:sldId id="2277"/>
            <p14:sldId id="1887"/>
            <p14:sldId id="2047"/>
            <p14:sldId id="1392"/>
            <p14:sldId id="2064"/>
            <p14:sldId id="1393"/>
            <p14:sldId id="1394"/>
            <p14:sldId id="2248"/>
            <p14:sldId id="2335"/>
            <p14:sldId id="2250"/>
            <p14:sldId id="2336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DARK CUPID. PART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austin_powers_yeah_baby.edited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Chappelle Mmm, mmm, bitc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Chappelle Mmm, mmm, bitch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hate to burst your bubble, but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doesn't conquer all.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austin_powers_yeah_baby.edited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Chappelle Mmm, mmm, bitc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Chappelle Mmm, mmm, bitch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clothes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Ladybug wrinkles my new jacket,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totally ruined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Chappelle Mmm, mmm, bitc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underpants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2" name="Chappelle Mmm, mmm, bitch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Hong </a:t>
            </a:r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You've got so many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all these lady fans of yours!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Chappelle Mmm, mmm, bitc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Chloé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Chappelle Mmm, mmm, bitch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Marinette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Ladybug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isn't signed... Could it have come from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539234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quiver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arrow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jacket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5881" y="2520000"/>
            <a:ext cx="230518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9530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614" y="2520000"/>
            <a:ext cx="237125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2482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51560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arrow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jacket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quiver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5881" y="2520000"/>
            <a:ext cx="230518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9530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614" y="2520000"/>
            <a:ext cx="237125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2482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38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758887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Dark Cupid asks Cat Noir to give him Ladybug's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Adrien is hot for Chloé.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Ladybug wrinkled Chloé's jacket.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takes her card back.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signed her card.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338228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Dark Cupid asks Cat Noir to give him Ladybug's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Adrien is hot for Chloé.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Ladybug </a:t>
                      </a:r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wrinkled Chloé's 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jacket.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takes her card back.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signed her card.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42517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blur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模糊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blɜ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deserve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应得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dɪˈzɜːv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eternity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永恒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(ː)ˈ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tɜːnɪti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loathe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厌恶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ləʊð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ruin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废墟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rʊɪn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savage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野蛮的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sævɪʤ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soulmate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灵魂伴侣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səʊl-meɪt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wondered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想知道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wʌndəd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yapping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狂吠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jæpɪŋ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应得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5400" b="1" dirty="0" err="1">
                <a:solidFill>
                  <a:schemeClr val="bg1"/>
                </a:solidFill>
                <a:cs typeface="Arial" panose="020B0604020202020204" pitchFamily="34" charset="0"/>
              </a:rPr>
              <a:t>sævɪʤ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5400" b="1" dirty="0" err="1">
                <a:solidFill>
                  <a:schemeClr val="bg1"/>
                </a:solidFill>
                <a:cs typeface="Arial" panose="020B0604020202020204" pitchFamily="34" charset="0"/>
              </a:rPr>
              <a:t>jæpɪŋ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85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应得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>
                <a:solidFill>
                  <a:srgbClr val="FFFF00"/>
                </a:solidFill>
                <a:cs typeface="Arial" panose="020B0604020202020204" pitchFamily="34" charset="0"/>
              </a:rPr>
              <a:t>deserve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5400" b="1" dirty="0" err="1">
                <a:solidFill>
                  <a:schemeClr val="bg1"/>
                </a:solidFill>
                <a:cs typeface="Arial" panose="020B0604020202020204" pitchFamily="34" charset="0"/>
              </a:rPr>
              <a:t>sævɪʤ</a:t>
            </a:r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savage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5400" b="1" dirty="0" err="1">
                <a:solidFill>
                  <a:schemeClr val="bg1"/>
                </a:solidFill>
                <a:cs typeface="Arial" panose="020B0604020202020204" pitchFamily="34" charset="0"/>
              </a:rPr>
              <a:t>jæpɪŋ</a:t>
            </a:r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yapping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293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DARK CUPID.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Dark Cupid: Ladybug!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Stop, Kim!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Dark Cupid: I'm not Kim, I'm Dark Cupid! I'll never stop! If I can't have love, then no one can!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Okay, Dark Cupid, I get it. Chloé totally burned you.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I hate to burst your bubble, but hate doesn't conquer all. Love does!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You're just buying time! Fight!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I'll do better than that.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Huh?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Come on, kitty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kitty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, just a peck ... 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Get back, you savage!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8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Here, kitty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kitty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kitty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! Come here!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Dark Cupid: You can't outrun me, Chloé!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Help!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Dark Cupid: Happy Valentine's Day, Chloé. Now you'll get what you deserve.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My hair! There is nothing worse in this world than a bad hair day!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33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won't stop until everyone's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crushed.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Chappelle Mmm, mmm, bitch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Chappelle Mmm, mmm, bitch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austin_powers_yeah_baby.edited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Chappelle Mmm, mmm, bitc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sexy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Chappelle Mmm, mmm, bitch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 Adrien, a super-hot guy in my class. And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too!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34286</TotalTime>
  <Words>484</Words>
  <Application>Microsoft Office PowerPoint</Application>
  <PresentationFormat>Widescreen</PresentationFormat>
  <Paragraphs>79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Dark Cupid. Part 2</dc:title>
  <dc:creator/>
  <cp:lastModifiedBy>Mohammed Baybars Mehdi</cp:lastModifiedBy>
  <cp:revision>7709</cp:revision>
  <dcterms:created xsi:type="dcterms:W3CDTF">2017-12-17T18:25:04Z</dcterms:created>
  <dcterms:modified xsi:type="dcterms:W3CDTF">2026-02-08T13:07:09Z</dcterms:modified>
</cp:coreProperties>
</file>