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35" r:id="rId4"/>
    <p:sldId id="2336" r:id="rId5"/>
    <p:sldId id="1766" r:id="rId6"/>
    <p:sldId id="1767" r:id="rId7"/>
    <p:sldId id="2184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31" r:id="rId16"/>
    <p:sldId id="2250" r:id="rId17"/>
    <p:sldId id="23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35"/>
            <p14:sldId id="2336"/>
            <p14:sldId id="1766"/>
            <p14:sldId id="1767"/>
            <p14:sldId id="2184"/>
            <p14:sldId id="1887"/>
            <p14:sldId id="2047"/>
            <p14:sldId id="1392"/>
            <p14:sldId id="2064"/>
            <p14:sldId id="1393"/>
            <p14:sldId id="1394"/>
            <p14:sldId id="2248"/>
            <p14:sldId id="2331"/>
            <p14:sldId id="2250"/>
            <p14:sldId id="233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DARK CUPID. PART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Valentine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our love could be so true, please, will you be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gonna do it. I'm gonna tell Adrien my true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watermelons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girls?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badge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Alya! What did he do to her? I've seen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somewhere before.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7636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hamster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jewels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princess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ecstatic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025" y="2520000"/>
            <a:ext cx="238089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530" y="2520000"/>
            <a:ext cx="192924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944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1951" y="2520000"/>
            <a:ext cx="1583999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24550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ecstatic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hamster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jewels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princess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025" y="2520000"/>
            <a:ext cx="238089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530" y="2520000"/>
            <a:ext cx="192924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944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32C90-9662-B81C-C18C-8C97E395E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1951" y="2520000"/>
            <a:ext cx="1583999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5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39745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 Valentine's 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is looking for new clothes in the bin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wrote a blog about candy apples.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Plagg loves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Marinette's father gave her candy apples.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79859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It's Valentine's 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is looking for new clothes in the bin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wrote a blog about candy apples.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Plagg loves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Marinette's father gave her candy apples.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0208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controlling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控制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kənˈtrəʊlɪŋ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float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漂浮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fləʊt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freedom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自由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friːdəm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hijack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劫持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haɪʤæk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imprison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监禁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ɪmˈprɪzn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influence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影响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ɪnflʊəns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ridiculous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荒谬的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rɪˈdɪkjʊləs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spoil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宠坏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spɔːɪl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weird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诡异的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自由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rɪˈdɪkjʊləs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宠坏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7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自由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freedom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rɪˈdɪkjʊləs</a:t>
            </a:r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ridiculous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宠坏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spoil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3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DARK CUPID.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Miss Bustier: In most fairy tales, the prince breaks the spell by kissing the princess. Can anyone tell us why?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Rose: Because only love can conquer hate!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Miss Bustier: Correct, Rose. Adrien, I hope what you're writing has to do with my lesson.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This is a petition against cruelty to hamsters.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Have you seen some of the ugly sweaters they are forced to wear? It's appalling.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Well, well, Marinette, looking for something to eat?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Sabrina: Maybe she's looking for some better clothes!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Ughhh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wonder who you are beneath that strong disguise.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Every day we see each other and I hope that you'll be mine, together our love could be so true, please, will you be my Valentine?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Whoa, now that's a love poem.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Who could he be talking about? Hair as dark as night, bluebell eyes?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fairy tales, the prince breaks the spell by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princess. 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Chappelle Mmm, mmm, bitch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licking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Chappelle Mmm, mmm, bitch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austin_powers_yeah_baby.edited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hamsters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petition against cruelty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34189</TotalTime>
  <Words>491</Words>
  <Application>Microsoft Office PowerPoint</Application>
  <PresentationFormat>Widescreen</PresentationFormat>
  <Paragraphs>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Dark Cupid. Part 1</dc:title>
  <dc:creator/>
  <cp:lastModifiedBy>Mohammed Baybars Mehdi</cp:lastModifiedBy>
  <cp:revision>7663</cp:revision>
  <dcterms:created xsi:type="dcterms:W3CDTF">2017-12-17T18:25:04Z</dcterms:created>
  <dcterms:modified xsi:type="dcterms:W3CDTF">2026-02-08T13:07:05Z</dcterms:modified>
</cp:coreProperties>
</file>