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295" r:id="rId4"/>
    <p:sldId id="2296" r:id="rId5"/>
    <p:sldId id="1766" r:id="rId6"/>
    <p:sldId id="2184" r:id="rId7"/>
    <p:sldId id="2185" r:id="rId8"/>
    <p:sldId id="2277" r:id="rId9"/>
    <p:sldId id="1887" r:id="rId10"/>
    <p:sldId id="2047" r:id="rId11"/>
    <p:sldId id="1392" r:id="rId12"/>
    <p:sldId id="2064" r:id="rId13"/>
    <p:sldId id="1393" r:id="rId14"/>
    <p:sldId id="1394" r:id="rId15"/>
    <p:sldId id="2248" r:id="rId16"/>
    <p:sldId id="2297" r:id="rId17"/>
    <p:sldId id="2250" r:id="rId18"/>
    <p:sldId id="2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295"/>
            <p14:sldId id="2296"/>
            <p14:sldId id="1766"/>
            <p14:sldId id="2184"/>
            <p14:sldId id="2185"/>
            <p14:sldId id="2277"/>
            <p14:sldId id="1887"/>
            <p14:sldId id="2047"/>
            <p14:sldId id="1392"/>
            <p14:sldId id="2064"/>
            <p14:sldId id="1393"/>
            <p14:sldId id="1394"/>
            <p14:sldId id="2248"/>
            <p14:sldId id="2297"/>
            <p14:sldId id="2250"/>
            <p14:sldId id="2298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LADY WIFI. PART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powers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gets her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her phone, so let's lead her to the basement.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locked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smashed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the doors!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on in there, Ladybug! Of course! The service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glued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magic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stuck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doesn't it come off?</a:t>
            </a:r>
          </a:p>
          <a:p>
            <a:pPr algn="l"/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Uhhh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because it's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great superhero always listens to her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755538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ambush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microwave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interview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5254" y="2520000"/>
            <a:ext cx="217935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5359" y="2520000"/>
            <a:ext cx="273113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826" y="2520000"/>
            <a:ext cx="2304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5130" y="2520000"/>
            <a:ext cx="282857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932325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microwave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interview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ambush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5359" y="2520000"/>
            <a:ext cx="273113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826" y="2520000"/>
            <a:ext cx="2304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5130" y="2520000"/>
            <a:ext cx="282857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5254" y="2520000"/>
            <a:ext cx="2179359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65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101266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Lady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Wifi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gets her powers from her phone.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microwave jammed the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Wifi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signal.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Alya interviews Ladybug and Cat Noir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Cat Noir watches Ladybug take off her clothes.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Alya has a new phone.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677733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Lady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Wifi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gets her powers from her phone.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microwave jammed the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Wifi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signal.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Alya interviews Ladybug and Cat Noir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Cat Noir watches Ladybug take off her clothes.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Alya has a new phone.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29122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costume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戏服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kɒstjuːm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die-hard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死硬死硬的顽固的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daɪhɑːd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disconnected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断开连接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dɪskəˈnɛktɪd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hunch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直觉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hʌnʧ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kitty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猫咪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kɪti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lower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降低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ləʊə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powers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权力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paʊəz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service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服务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sɜːvɪs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sneaky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鬼鬼祟祟的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sniːki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	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戏服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猫咪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权力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57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戏服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costume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猫咪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kitty (cat)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权力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powers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86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LADY WIFI.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Come on, you don't actually believe she's the real Ladybug.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Yeah, of course not.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And besides, who would believe that she's the original Ladybug? She's obviously just a die-hard fan. A copycat?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Right.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Chloé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Hello?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No service, no power.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We've gotta go lower!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So, what do you do when you're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not Ladybug?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Can't you see we're a little bit busy right now? She's gone back into the hotel!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She locked all the doors!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2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Noire: Hey, you realize we might actually know each other in normal life.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Doubt it. It's locked!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She's left this one open.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Follow me. Where is she hiding?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And what's up with all these phones?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Wifi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: Ha! You can't get me!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Yes I can. 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8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No, no, no... Hold on in there, Ladybug! Of course! The service elevator!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Wifi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: Who is Ladybug? Is she a superhero or a super-weirdo? How can we trust the girl when we have no idea who she really is?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 We have the right to know! Why doesn't it come off?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Uhhh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... because it's magic?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33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Everyone thinks the girl beneath the Ladybug costume is a little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32896</TotalTime>
  <Words>578</Words>
  <Application>Microsoft Office PowerPoint</Application>
  <PresentationFormat>Widescreen</PresentationFormat>
  <Paragraphs>86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Lady Wifi. Part 2</dc:title>
  <dc:creator/>
  <cp:lastModifiedBy>Mohammed Baybars Mehdi</cp:lastModifiedBy>
  <cp:revision>7378</cp:revision>
  <dcterms:created xsi:type="dcterms:W3CDTF">2017-12-17T18:25:04Z</dcterms:created>
  <dcterms:modified xsi:type="dcterms:W3CDTF">2026-02-08T13:07:00Z</dcterms:modified>
</cp:coreProperties>
</file>