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95" r:id="rId4"/>
    <p:sldId id="2296" r:id="rId5"/>
    <p:sldId id="1766" r:id="rId6"/>
    <p:sldId id="1768" r:id="rId7"/>
    <p:sldId id="2277" r:id="rId8"/>
    <p:sldId id="2278" r:id="rId9"/>
    <p:sldId id="1887" r:id="rId10"/>
    <p:sldId id="2047" r:id="rId11"/>
    <p:sldId id="1392" r:id="rId12"/>
    <p:sldId id="2064" r:id="rId13"/>
    <p:sldId id="1393" r:id="rId14"/>
    <p:sldId id="1394" r:id="rId15"/>
    <p:sldId id="2248" r:id="rId16"/>
    <p:sldId id="2289" r:id="rId17"/>
    <p:sldId id="2250" r:id="rId18"/>
    <p:sldId id="2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95"/>
            <p14:sldId id="2296"/>
            <p14:sldId id="1766"/>
            <p14:sldId id="1768"/>
            <p14:sldId id="2277"/>
            <p14:sldId id="2278"/>
            <p14:sldId id="1887"/>
            <p14:sldId id="2047"/>
            <p14:sldId id="1392"/>
            <p14:sldId id="2064"/>
            <p14:sldId id="1393"/>
            <p14:sldId id="1394"/>
            <p14:sldId id="2248"/>
            <p14:sldId id="2289"/>
            <p14:sldId id="2250"/>
            <p14:sldId id="229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LADY WIFI. PART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 brought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bag home for you, Marinette.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 you just need some fresh air for that growing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yours!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looking in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jailed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suspended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 week, Alya.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 on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kissed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suspended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Mr. Damocles, is it true you wrongly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student?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27921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principal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villain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locker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255" y="2520000"/>
            <a:ext cx="181367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4337" y="2520000"/>
            <a:ext cx="173027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27" y="2520000"/>
            <a:ext cx="218012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0511" y="2790000"/>
            <a:ext cx="2955489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21279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villain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locker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principal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255" y="2520000"/>
            <a:ext cx="181367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4337" y="2520000"/>
            <a:ext cx="173027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827" y="2520000"/>
            <a:ext cx="218012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0511" y="2790000"/>
            <a:ext cx="2955489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1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69231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 thinks Chloe is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missed two days of school.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Marinette's mother is Chinese.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NIno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brought Marinette's school bag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There's no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WiFi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signal for two hours.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52155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 thinks Chloe is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missed two days of school.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Marinette's mother is Chinese.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NIno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brought Marinette's school bag home.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There's no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WiFi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signal for two hours.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6349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biased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有偏见的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baɪəst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conclusions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结论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kənˈkluːʒənz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covered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覆盖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kʌvəd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destruction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破坏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dɪsˈtrʌkʃən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menacing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来势汹汹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mɛnəsɪŋ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suspended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暂停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səsˈpɛndɪd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unfair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不公平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ʌnˈfeə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unjust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不公正的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ʌnˈʤʌst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wrongly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rɒŋli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dɪsˈtrʌkʃən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不公平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rɒŋli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dɪsˈtrʌkʃən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destruction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不公平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unfair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rɒŋli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wrongly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2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LADY WIFI.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Hey, Marinette. Ring me ASAP. We gotta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talk. Nino, wait!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Yeah?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Come with me, I need your help!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So …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It's Marinette, leave a message.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She's not calling me back! Where is that girl?!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 missed an entire half day of school AND half day of seeing Adrien!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Alya brought your school bag home for you, Marinette.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Hey mom...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You seem so forgetful these days. Maybe you just need some fresh air and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extra exercise for that growing brain of yours!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Sorry... What happened to her?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The short story? Accused of breaking into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Chloé's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 locker. I mean, Ladybug's locker...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WHAT?!?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Miss Bustier: That's it, Marinette! Go to the principal's office!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What are you talking about?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Exactly what I said, bro. Alya says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Chloé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is Ladybug! She is crazy!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Oh, no! Alya! Tikki, time to transform!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You're going to have to fight your best friend!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Nope! I'm gonna have to save my best friend!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again, Ladybug and Cat Noir have saved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32547</TotalTime>
  <Words>543</Words>
  <Application>Microsoft Office PowerPoint</Application>
  <PresentationFormat>Widescreen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Lady Wifi. Part 1</dc:title>
  <dc:creator/>
  <cp:lastModifiedBy>Mohammed Baybars Mehdi</cp:lastModifiedBy>
  <cp:revision>7346</cp:revision>
  <dcterms:created xsi:type="dcterms:W3CDTF">2017-12-17T18:25:04Z</dcterms:created>
  <dcterms:modified xsi:type="dcterms:W3CDTF">2026-02-08T13:06:55Z</dcterms:modified>
</cp:coreProperties>
</file>