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733" r:id="rId2"/>
    <p:sldId id="1356" r:id="rId3"/>
    <p:sldId id="1773" r:id="rId4"/>
    <p:sldId id="1774" r:id="rId5"/>
    <p:sldId id="1633" r:id="rId6"/>
    <p:sldId id="1634" r:id="rId7"/>
    <p:sldId id="1635" r:id="rId8"/>
    <p:sldId id="1528" r:id="rId9"/>
    <p:sldId id="1527" r:id="rId10"/>
    <p:sldId id="1529" r:id="rId11"/>
    <p:sldId id="1609" r:id="rId12"/>
    <p:sldId id="1530" r:id="rId13"/>
    <p:sldId id="1596" r:id="rId14"/>
    <p:sldId id="1729" r:id="rId15"/>
    <p:sldId id="1770" r:id="rId16"/>
    <p:sldId id="1707" r:id="rId17"/>
    <p:sldId id="1769" r:id="rId18"/>
    <p:sldId id="246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107144-B6C3-4D1E-9B6D-ED3D7F2E72DB}">
          <p14:sldIdLst>
            <p14:sldId id="733"/>
            <p14:sldId id="1356"/>
            <p14:sldId id="1773"/>
            <p14:sldId id="1774"/>
            <p14:sldId id="1633"/>
            <p14:sldId id="1634"/>
            <p14:sldId id="1635"/>
            <p14:sldId id="1528"/>
            <p14:sldId id="1527"/>
            <p14:sldId id="1529"/>
            <p14:sldId id="1609"/>
            <p14:sldId id="1530"/>
            <p14:sldId id="1596"/>
            <p14:sldId id="1729"/>
            <p14:sldId id="1770"/>
            <p14:sldId id="1707"/>
            <p14:sldId id="1769"/>
            <p14:sldId id="2467"/>
          </p14:sldIdLst>
        </p14:section>
        <p14:section name="Untitled Section" id="{06F52C5A-3A0A-4EBA-BDFF-028126A259A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ed Baybars Mehdi" initials="MBM" lastIdx="0" clrIdx="0">
    <p:extLst>
      <p:ext uri="{19B8F6BF-5375-455C-9EA6-DF929625EA0E}">
        <p15:presenceInfo xmlns:p15="http://schemas.microsoft.com/office/powerpoint/2012/main" userId="9177cdc886dc18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80" d="100"/>
          <a:sy n="80" d="100"/>
        </p:scale>
        <p:origin x="122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2DF98-8DEE-4BAE-815E-34D068C0FDA0}" type="datetimeFigureOut">
              <a:rPr lang="en-GB" smtClean="0"/>
              <a:t>08/02/2026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98CF4-CBC8-4A7C-81A1-088AC033A1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88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6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4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E3BFB674-CAFB-4099-8592-4D125E7E9D1A}"/>
              </a:ext>
            </a:extLst>
          </p:cNvPr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ANTIBUG. PART 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400" y="1440000"/>
            <a:ext cx="896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02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ction Button: Custom 3">
            <a:hlinkClick r:id="" action="ppaction://hlinkshowjump?jump=nextslide" highlightClick="1">
              <a:snd r:embed="rId2" name="austin_powers_yeah_baby.edited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hotel</a:t>
            </a:r>
          </a:p>
        </p:txBody>
      </p:sp>
      <p:sp>
        <p:nvSpPr>
          <p:cNvPr id="5" name="Action Button: Custom 4">
            <a:hlinkClick r:id="" action="ppaction://noaction" highlightClick="1">
              <a:snd r:embed="rId3" name="crying_woman_2.wav"/>
            </a:hlinkClick>
          </p:cNvPr>
          <p:cNvSpPr/>
          <p:nvPr/>
        </p:nvSpPr>
        <p:spPr>
          <a:xfrm>
            <a:off x="307114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</a:p>
        </p:txBody>
      </p:sp>
      <p:sp>
        <p:nvSpPr>
          <p:cNvPr id="6" name="Action Button: Custom 5">
            <a:hlinkClick r:id="" action="ppaction://noaction" highlightClick="1">
              <a:snd r:embed="rId3" name="crying_woman_2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toilet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Chevron 13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6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We'll find you something to eat at the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11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ction Button: Custom 3">
            <a:hlinkClick r:id="" action="ppaction://hlinkshowjump?jump=nextslide" highlightClick="1">
              <a:snd r:embed="rId2" name="austin_powers_yeah_baby.edited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earrings</a:t>
            </a:r>
          </a:p>
        </p:txBody>
      </p:sp>
      <p:sp>
        <p:nvSpPr>
          <p:cNvPr id="5" name="Action Button: Custom 4">
            <a:hlinkClick r:id="" action="ppaction://noaction" highlightClick="1">
              <a:snd r:embed="rId3" name="crying_woman_2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butt</a:t>
            </a:r>
          </a:p>
        </p:txBody>
      </p:sp>
      <p:sp>
        <p:nvSpPr>
          <p:cNvPr id="6" name="Action Button: Custom 5">
            <a:hlinkClick r:id="" action="ppaction://noaction" highlightClick="1">
              <a:snd r:embed="rId3" name="crying_woman_2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pants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Chevron 13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6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I'm thinking the akuma's in the yo-yo.</a:t>
            </a:r>
          </a:p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I'm thinking it's in her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50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noaction" highlightClick="1">
              <a:snd r:embed="rId2" name="crying_woman_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toys</a:t>
            </a:r>
          </a:p>
        </p:txBody>
      </p:sp>
      <p:sp>
        <p:nvSpPr>
          <p:cNvPr id="12" name="Action Button: Custom 11">
            <a:hlinkClick r:id="" action="ppaction://noaction" highlightClick="1">
              <a:snd r:embed="rId2" name="crying_woman_2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balls</a:t>
            </a:r>
          </a:p>
        </p:txBody>
      </p:sp>
      <p:sp>
        <p:nvSpPr>
          <p:cNvPr id="14" name="Action Button: Custom 13">
            <a:hlinkClick r:id="" action="ppaction://hlinkshowjump?jump=nextslide" highlightClick="1">
              <a:snd r:embed="rId3" name="austin_powers_yeah_baby.edited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marbles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1006440" y="242122"/>
            <a:ext cx="540000" cy="540000"/>
            <a:chOff x="11006440" y="242122"/>
            <a:chExt cx="540000" cy="540000"/>
          </a:xfrm>
        </p:grpSpPr>
        <p:sp>
          <p:nvSpPr>
            <p:cNvPr id="7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Chevron 7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Hahahahaha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What? You're going to defeat me with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54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noaction" highlightClick="1">
              <a:snd r:embed="rId2" name="crying_woman_2.wav"/>
            </a:hlinkClick>
          </p:cNvPr>
          <p:cNvSpPr/>
          <p:nvPr/>
        </p:nvSpPr>
        <p:spPr>
          <a:xfrm>
            <a:off x="4285143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</a:t>
            </a:r>
          </a:p>
        </p:txBody>
      </p:sp>
      <p:sp>
        <p:nvSpPr>
          <p:cNvPr id="12" name="Action Button: Custom 11">
            <a:hlinkClick r:id="" action="ppaction://hlinkshowjump?jump=nextslide" highlightClick="1">
              <a:snd r:embed="rId3" name="austin_powers_yeah_baby.edited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sweater</a:t>
            </a:r>
          </a:p>
        </p:txBody>
      </p:sp>
      <p:sp>
        <p:nvSpPr>
          <p:cNvPr id="14" name="Action Button: Custom 13">
            <a:hlinkClick r:id="" action="ppaction://noaction" highlightClick="1">
              <a:snd r:embed="rId2" name="crying_woman_2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bag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1006440" y="242122"/>
            <a:ext cx="540000" cy="540000"/>
            <a:chOff x="11006440" y="242122"/>
            <a:chExt cx="540000" cy="540000"/>
          </a:xfrm>
        </p:grpSpPr>
        <p:sp>
          <p:nvSpPr>
            <p:cNvPr id="7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Chevron 7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put it on your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it'll make it less horrible.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71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238042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marbles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broach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leash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download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F4BD996-C0DC-4EE3-B27B-9085180250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5389" y="2693120"/>
            <a:ext cx="2148033" cy="1633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32D5CAF-F563-483A-B9DA-9F5BBFCD46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0957" y="2520000"/>
            <a:ext cx="1962614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61350" y="2520000"/>
            <a:ext cx="1964591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43869DF-0FB5-4A5F-8B2A-EEAB77D466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95105" y="2683382"/>
            <a:ext cx="1980000" cy="16532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795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3841007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leash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marbles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download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broach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F4BD996-C0DC-4EE3-B27B-9085180250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5389" y="2693120"/>
            <a:ext cx="2148033" cy="1633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32D5CAF-F563-483A-B9DA-9F5BBFCD46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0957" y="2520000"/>
            <a:ext cx="1962614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61350" y="2520000"/>
            <a:ext cx="1964591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43869DF-0FB5-4A5F-8B2A-EEAB77D466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95105" y="2683382"/>
            <a:ext cx="1980000" cy="16532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45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0822236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Sabrina was Ladybug's biggest fan.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Marinette finds food for Tikki at the hotel.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Chloé's akuma is in her earrings.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Ladybug's lucky charm is a bag of marbles.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Chloé gets Sabrina a new sweater.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83755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7653370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Sabrina was Ladybug's biggest fan.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Marinette finds food for Tikki at the hotel.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Chloé's akuma is in her earrings.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Ladybug's lucky charm is a bag of marbles.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Chloé gets Sabrina a new sweater.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278465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IELTS Speaking Exam. Clubs &amp; Societies. Part 2</a:t>
            </a:r>
          </a:p>
          <a:p>
            <a:pPr algn="l"/>
            <a:b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</a:b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Describe a time when you learned something new at a club. You should say: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what you learned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and how you learned it.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5F40C57-1C26-4CD4-873B-91C7CF1AF1DD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FEEBAB1-F698-46F3-AAE6-DBAADA2A29DD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F7D10D5-FD20-4646-AE46-CE2B5B8082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64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974330"/>
            <a:ext cx="11418587" cy="57826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devotion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奉献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dɪˈvəʊʃən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earlier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早些时候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ˈ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ɜːlɪə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emergency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紧急情况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ɪˈmɜːʤənsi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gratitude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感激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ˈ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grætɪtjuːd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harm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伤害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hɑːm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hugest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最大的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ˈ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hjuːʤɪst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judge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法官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ˈ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ʤʌʤ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mutual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相互的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ˈ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mjuːtjʊəl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unstoppable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势不可挡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ʌnˈstɒpəbl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397817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早些时候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紧急情况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hɑːm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4.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hjuːʤɪst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06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早些时候 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earlier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紧急情况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rgbClr val="FFFF00"/>
                </a:solidFill>
                <a:cs typeface="Arial" panose="020B0604020202020204" pitchFamily="34" charset="0"/>
              </a:rPr>
              <a:t>ɪˈmɜːʤənsi</a:t>
            </a:r>
            <a:endParaRPr lang="en-GB" altLang="zh-CN" sz="46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>
                    <a:lumMod val="95000"/>
                  </a:schemeClr>
                </a:solidFill>
                <a:cs typeface="Arial" panose="020B0604020202020204" pitchFamily="34" charset="0"/>
              </a:rPr>
              <a:t>3. </a:t>
            </a:r>
            <a:r>
              <a:rPr lang="en-GB" altLang="zh-CN" sz="4600" b="1" dirty="0" err="1">
                <a:solidFill>
                  <a:schemeClr val="bg1">
                    <a:lumMod val="95000"/>
                  </a:schemeClr>
                </a:solidFill>
                <a:cs typeface="Arial" panose="020B0604020202020204" pitchFamily="34" charset="0"/>
              </a:rPr>
              <a:t>hɑːm</a:t>
            </a:r>
            <a:r>
              <a:rPr lang="en-GB" altLang="zh-CN" sz="4600" b="1" dirty="0">
                <a:solidFill>
                  <a:schemeClr val="bg1">
                    <a:lumMod val="95000"/>
                  </a:schemeClr>
                </a:solidFill>
                <a:cs typeface="Arial" panose="020B0604020202020204" pitchFamily="34" charset="0"/>
              </a:rPr>
              <a:t> -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 harm</a:t>
            </a:r>
          </a:p>
          <a:p>
            <a:pPr algn="l"/>
            <a:r>
              <a:rPr lang="en-GB" altLang="zh-CN" sz="4600" b="1" dirty="0">
                <a:solidFill>
                  <a:schemeClr val="bg1">
                    <a:lumMod val="95000"/>
                  </a:schemeClr>
                </a:solidFill>
                <a:cs typeface="Arial" panose="020B0604020202020204" pitchFamily="34" charset="0"/>
              </a:rPr>
              <a:t>4. </a:t>
            </a:r>
            <a:r>
              <a:rPr lang="en-GB" altLang="zh-CN" sz="4600" b="1" dirty="0" err="1">
                <a:solidFill>
                  <a:schemeClr val="bg1">
                    <a:lumMod val="95000"/>
                  </a:schemeClr>
                </a:solidFill>
                <a:cs typeface="Arial" panose="020B0604020202020204" pitchFamily="34" charset="0"/>
              </a:rPr>
              <a:t>hjuːʤɪst</a:t>
            </a:r>
            <a:r>
              <a:rPr lang="en-GB" altLang="zh-CN" sz="4600" b="1" dirty="0">
                <a:solidFill>
                  <a:schemeClr val="bg1">
                    <a:lumMod val="95000"/>
                  </a:schemeClr>
                </a:solidFill>
                <a:cs typeface="Arial" panose="020B0604020202020204" pitchFamily="34" charset="0"/>
              </a:rPr>
              <a:t> -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 hugest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257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78497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FF00"/>
                </a:solidFill>
                <a:cs typeface="Arial" panose="020B0604020202020204" pitchFamily="34" charset="0"/>
              </a:rPr>
              <a:t>ANTIBUG. PART 2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001356"/>
            <a:ext cx="11784084" cy="585664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Cat Noir: Why didn't you listen to Chloé? She was only trying to help.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Ladybug: First, because that girl put us in danger. And second, she completely lied to us earlier. I was not gonna listen to a liar.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Chloé: You're calling me a liar?! How dare you?! I was your hugest fan, but not anymore!</a:t>
            </a:r>
          </a:p>
        </p:txBody>
      </p:sp>
    </p:spTree>
    <p:extLst>
      <p:ext uri="{BB962C8B-B14F-4D97-AF65-F5344CB8AC3E}">
        <p14:creationId xmlns:p14="http://schemas.microsoft.com/office/powerpoint/2010/main" val="93571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57074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Antibug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: Ha </a:t>
            </a:r>
            <a:r>
              <a:rPr lang="en-GB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ha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ha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ha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! If it weren't for me, you wouldn't have defeated </a:t>
            </a:r>
            <a:r>
              <a:rPr lang="en-GB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Vanisher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  <a:b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And now, I'm going to defeat you!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Ladybug &amp; Cat Noir: Chloé?</a:t>
            </a:r>
          </a:p>
          <a:p>
            <a:pPr algn="l"/>
            <a:r>
              <a:rPr lang="en-GB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Antibug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: Wrong, super wrong. I am </a:t>
            </a:r>
            <a:r>
              <a:rPr lang="en-GB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Antibug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!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Ladybug: We've got an emergency here. I'm about to change back.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Cat Noir: Go ahead, I can take care of her.</a:t>
            </a:r>
          </a:p>
        </p:txBody>
      </p:sp>
    </p:spTree>
    <p:extLst>
      <p:ext uri="{BB962C8B-B14F-4D97-AF65-F5344CB8AC3E}">
        <p14:creationId xmlns:p14="http://schemas.microsoft.com/office/powerpoint/2010/main" val="378828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59865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Tikki: You don't have to do everything yourself. There's no harm in listening to others from time to time.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Marinette: You're right Tikki, but right now we have to go and help Cat Noir. We'll find you something to eat at the hotel.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Tikki: I'm eating as fast as I can!</a:t>
            </a:r>
          </a:p>
        </p:txBody>
      </p:sp>
    </p:spTree>
    <p:extLst>
      <p:ext uri="{BB962C8B-B14F-4D97-AF65-F5344CB8AC3E}">
        <p14:creationId xmlns:p14="http://schemas.microsoft.com/office/powerpoint/2010/main" val="426592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noaction" highlightClick="1">
              <a:snd r:embed="rId2" name="crying_woman_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craziest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ction Button: Custom 11">
            <a:hlinkClick r:id="" action="ppaction://noaction" highlightClick="1">
              <a:snd r:embed="rId2" name="crying_woman_2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biggest</a:t>
            </a:r>
          </a:p>
        </p:txBody>
      </p:sp>
      <p:sp>
        <p:nvSpPr>
          <p:cNvPr id="14" name="Action Button: Custom 13">
            <a:hlinkClick r:id="" action="ppaction://hlinkshowjump?jump=nextslide" highlightClick="1">
              <a:snd r:embed="rId3" name="austin_powers_yeah_baby.edited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hugest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1006440" y="242122"/>
            <a:ext cx="540000" cy="540000"/>
            <a:chOff x="11006440" y="242122"/>
            <a:chExt cx="540000" cy="540000"/>
          </a:xfrm>
        </p:grpSpPr>
        <p:sp>
          <p:nvSpPr>
            <p:cNvPr id="7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Chevron 7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You're calling me a liar?! How dare you?! I was your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fan.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46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noaction" highlightClick="1">
              <a:snd r:embed="rId2" name="crying_woman_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killed</a:t>
            </a:r>
          </a:p>
        </p:txBody>
      </p:sp>
      <p:sp>
        <p:nvSpPr>
          <p:cNvPr id="12" name="Action Button: Custom 11">
            <a:hlinkClick r:id="" action="ppaction://hlinkshowjump?jump=nextslide" highlightClick="1">
              <a:snd r:embed="rId3" name="austin_powers_yeah_baby.edited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defeated</a:t>
            </a:r>
          </a:p>
        </p:txBody>
      </p:sp>
      <p:sp>
        <p:nvSpPr>
          <p:cNvPr id="14" name="Action Button: Custom 13">
            <a:hlinkClick r:id="" action="ppaction://noaction" highlightClick="1">
              <a:snd r:embed="rId2" name="crying_woman_2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beaten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1006440" y="242122"/>
            <a:ext cx="540000" cy="540000"/>
            <a:chOff x="11006440" y="242122"/>
            <a:chExt cx="540000" cy="540000"/>
          </a:xfrm>
        </p:grpSpPr>
        <p:sp>
          <p:nvSpPr>
            <p:cNvPr id="7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Chevron 7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it weren't for me, you wouldn't have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Vanisher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58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27908</TotalTime>
  <Words>579</Words>
  <Application>Microsoft Office PowerPoint</Application>
  <PresentationFormat>Widescreen</PresentationFormat>
  <Paragraphs>87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Blue Highway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Miraculous Ladybug: Antibug. Part 2</dc:title>
  <dc:creator/>
  <cp:lastModifiedBy>Mohammed Baybars Mehdi</cp:lastModifiedBy>
  <cp:revision>6078</cp:revision>
  <dcterms:created xsi:type="dcterms:W3CDTF">2017-12-17T18:25:04Z</dcterms:created>
  <dcterms:modified xsi:type="dcterms:W3CDTF">2026-02-08T12:12:04Z</dcterms:modified>
</cp:coreProperties>
</file>