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733" r:id="rId2"/>
    <p:sldId id="1356" r:id="rId3"/>
    <p:sldId id="1769" r:id="rId4"/>
    <p:sldId id="1770" r:id="rId5"/>
    <p:sldId id="1633" r:id="rId6"/>
    <p:sldId id="1634" r:id="rId7"/>
    <p:sldId id="1701" r:id="rId8"/>
    <p:sldId id="1717" r:id="rId9"/>
    <p:sldId id="1528" r:id="rId10"/>
    <p:sldId id="1527" r:id="rId11"/>
    <p:sldId id="1529" r:id="rId12"/>
    <p:sldId id="1609" r:id="rId13"/>
    <p:sldId id="1530" r:id="rId14"/>
    <p:sldId id="1596" r:id="rId15"/>
    <p:sldId id="1729" r:id="rId16"/>
    <p:sldId id="1766" r:id="rId17"/>
    <p:sldId id="1707" r:id="rId18"/>
    <p:sldId id="1765" r:id="rId19"/>
    <p:sldId id="24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733"/>
            <p14:sldId id="1356"/>
            <p14:sldId id="1769"/>
            <p14:sldId id="1770"/>
            <p14:sldId id="1633"/>
            <p14:sldId id="1634"/>
            <p14:sldId id="1701"/>
            <p14:sldId id="1717"/>
            <p14:sldId id="1528"/>
            <p14:sldId id="1527"/>
            <p14:sldId id="1529"/>
            <p14:sldId id="1609"/>
            <p14:sldId id="1530"/>
            <p14:sldId id="1596"/>
            <p14:sldId id="1729"/>
            <p14:sldId id="1766"/>
            <p14:sldId id="1707"/>
            <p14:sldId id="1765"/>
            <p14:sldId id="2467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ANTIBUG. PART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cheap</a:t>
            </a: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006440" y="242122"/>
            <a:ext cx="540000" cy="540000"/>
            <a:chOff x="11006440" y="242122"/>
            <a:chExt cx="540000" cy="540000"/>
          </a:xfrm>
        </p:grpSpPr>
        <p:sp>
          <p:nvSpPr>
            <p:cNvPr id="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hevron 7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imagine? My daughter wearing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-store clothing?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8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hlinkshowjump?jump=nextslide" highlightClick="1">
              <a:snd r:embed="rId2" name="austin_powers_yeah_baby.edited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crocodile</a:t>
            </a:r>
          </a:p>
        </p:txBody>
      </p:sp>
      <p:sp>
        <p:nvSpPr>
          <p:cNvPr id="5" name="Action Button: Custom 4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307114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hevron 13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Ah, that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a larger brain than you!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1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hlinkshowjump?jump=nextslide" highlightClick="1">
              <a:snd r:embed="rId2" name="austin_powers_yeah_baby.edited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Sabrina</a:t>
            </a:r>
          </a:p>
        </p:txBody>
      </p:sp>
      <p:sp>
        <p:nvSpPr>
          <p:cNvPr id="5" name="Action Button: Custom 4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307114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Ruby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Olivia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hevron 13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invisible person is obviously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006440" y="242122"/>
            <a:ext cx="540000" cy="540000"/>
            <a:chOff x="11006440" y="242122"/>
            <a:chExt cx="540000" cy="540000"/>
          </a:xfrm>
        </p:grpSpPr>
        <p:sp>
          <p:nvSpPr>
            <p:cNvPr id="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hevron 7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just have to destroy her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capture the akuma.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4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4285143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shoes</a:t>
            </a: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sweater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006440" y="242122"/>
            <a:ext cx="540000" cy="540000"/>
            <a:chOff x="11006440" y="242122"/>
            <a:chExt cx="540000" cy="540000"/>
          </a:xfrm>
        </p:grpSpPr>
        <p:sp>
          <p:nvSpPr>
            <p:cNvPr id="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hevron 7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 wearing it on her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1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48028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defeat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album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unicorn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sweater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389" y="2520000"/>
            <a:ext cx="214803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7264" y="2520000"/>
            <a:ext cx="297000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1334" y="2520000"/>
            <a:ext cx="304462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5105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795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9090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unicorn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defeat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sweater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album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389" y="2520000"/>
            <a:ext cx="214803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7264" y="2520000"/>
            <a:ext cx="297000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1334" y="2520000"/>
            <a:ext cx="304462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5105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84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13446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Chloé thinks everyone loves her.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Sabrina is Chloé's idol.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Jagged Stone has a pet crocodile.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Chloé is invisible.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The akuma is in the designer pin.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8375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440696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Chloé thinks everyone loves her.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Sabrina is Chloé's idol.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Jagged Stone has a pet crocodile.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Chloé 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is invisible.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The akuma is in the designer pin.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14277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Clubs. Part 1</a:t>
            </a:r>
          </a:p>
          <a:p>
            <a:pPr algn="l"/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kinds of clubs are at your university?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Have you ever joined a club at university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or school?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are the benefits of joining clubs?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4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absent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缺席的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æbsənt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capture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捕获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kæpʧə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fake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伪造的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feɪk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humiliating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羞辱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hju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(ː)ˈ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mɪlɪeɪtɪŋ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idol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偶像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aɪdl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impersonate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模仿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ɪmˈpɜːsəneɪt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invisible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无形的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ɪnˈvɪzəbl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leprechaun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妖精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lɛprəkɔːn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mystical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神秘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mɪstɪk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(ə)l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97817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æbsənt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伪造的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hju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(ː)ˈ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mɪlɪeɪtɪŋ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4.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偶像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æbsənt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absent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伪造的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fake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hju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(ː)ˈ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mɪlɪeɪtɪŋ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humiliating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4.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偶像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idol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1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78497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cs typeface="Arial" panose="020B0604020202020204" pitchFamily="34" charset="0"/>
              </a:rPr>
              <a:t>ANTIBUG.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001356"/>
            <a:ext cx="11784084" cy="58566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This is rubbish! Ugh, I don't have a thing to wear! This one is way too pink!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Those are so last season! And these are never in season!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Agh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, I hate all of these!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Hey, wait! Come back, shoes! It's not true, I love you!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Whoa, look at Chloé.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That girl is a total wreck.</a:t>
            </a:r>
          </a:p>
        </p:txBody>
      </p:sp>
    </p:spTree>
    <p:extLst>
      <p:ext uri="{BB962C8B-B14F-4D97-AF65-F5344CB8AC3E}">
        <p14:creationId xmlns:p14="http://schemas.microsoft.com/office/powerpoint/2010/main" val="9357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5707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Maybe she's missing her BFF?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</a:t>
            </a:r>
            <a:r>
              <a:rPr lang="en-GB" sz="4800" b="1">
                <a:solidFill>
                  <a:srgbClr val="FFFF00"/>
                </a:solidFill>
                <a:cs typeface="Arial" panose="020B0604020202020204" pitchFamily="34" charset="0"/>
              </a:rPr>
              <a:t>Sabrina has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been absent since yesterday, huh?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Ow! Someone pulled my hair!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Mylène: I didn't do it, Ms. M.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It wasn't her, it's-it's some invisible mystical being. Like a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unicorn without the horn.</a:t>
            </a:r>
          </a:p>
        </p:txBody>
      </p:sp>
    </p:spTree>
    <p:extLst>
      <p:ext uri="{BB962C8B-B14F-4D97-AF65-F5344CB8AC3E}">
        <p14:creationId xmlns:p14="http://schemas.microsoft.com/office/powerpoint/2010/main" val="378828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5707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Ms. Mendeleiev: Chloé, sit down!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I can't! My purse is beating me up!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Ms. Mendeleiev: Chloé, we don't run in the classroom! Get back to your seat!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Tikki, we got to get out of here.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Miss, please, I have to go to the restroom. Thank you.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So do I, please?</a:t>
            </a:r>
          </a:p>
        </p:txBody>
      </p:sp>
    </p:spTree>
    <p:extLst>
      <p:ext uri="{BB962C8B-B14F-4D97-AF65-F5344CB8AC3E}">
        <p14:creationId xmlns:p14="http://schemas.microsoft.com/office/powerpoint/2010/main" val="14065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5986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Oh no, seriously? You need to leave!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If you stop this ridiculousness right now, I might let you be my BFF again.</a:t>
            </a:r>
          </a:p>
          <a:p>
            <a:pPr algn="l"/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Vanisher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You've got no friends left, Chloé. And you'll never have any, EVER again.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I'll make sure of that.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You don't scare me! Everybody loves me.</a:t>
            </a:r>
          </a:p>
        </p:txBody>
      </p:sp>
    </p:spTree>
    <p:extLst>
      <p:ext uri="{BB962C8B-B14F-4D97-AF65-F5344CB8AC3E}">
        <p14:creationId xmlns:p14="http://schemas.microsoft.com/office/powerpoint/2010/main" val="261744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magical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invisible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006440" y="242122"/>
            <a:ext cx="540000" cy="540000"/>
            <a:chOff x="11006440" y="242122"/>
            <a:chExt cx="540000" cy="540000"/>
          </a:xfrm>
        </p:grpSpPr>
        <p:sp>
          <p:nvSpPr>
            <p:cNvPr id="7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hevron 7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wasn't her, it's… it's… some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mystical being.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27703</TotalTime>
  <Words>633</Words>
  <Application>Microsoft Office PowerPoint</Application>
  <PresentationFormat>Widescreen</PresentationFormat>
  <Paragraphs>89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Antibug. Part 1</dc:title>
  <dc:creator/>
  <cp:lastModifiedBy>Mohammed Baybars Mehdi</cp:lastModifiedBy>
  <cp:revision>6036</cp:revision>
  <dcterms:created xsi:type="dcterms:W3CDTF">2017-12-17T18:25:04Z</dcterms:created>
  <dcterms:modified xsi:type="dcterms:W3CDTF">2026-02-08T12:09:27Z</dcterms:modified>
</cp:coreProperties>
</file>