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24" r:id="rId4"/>
    <p:sldId id="2325" r:id="rId5"/>
    <p:sldId id="2323" r:id="rId6"/>
    <p:sldId id="2184" r:id="rId7"/>
    <p:sldId id="2314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19" r:id="rId16"/>
    <p:sldId id="2250" r:id="rId17"/>
    <p:sldId id="2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24"/>
            <p14:sldId id="2325"/>
            <p14:sldId id="2323"/>
            <p14:sldId id="2184"/>
            <p14:sldId id="2314"/>
            <p14:sldId id="1887"/>
            <p14:sldId id="2047"/>
            <p14:sldId id="1392"/>
            <p14:sldId id="2064"/>
            <p14:sldId id="1393"/>
            <p14:sldId id="1394"/>
            <p14:sldId id="2248"/>
            <p14:sldId id="2319"/>
            <p14:sldId id="2250"/>
            <p14:sldId id="232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THE EVILLUSTRATOR. PART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pretty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get that drawing pencil away from it,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lady.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just... I can't draw properly in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Marinette, give me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back.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draw something, now!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Olivia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everybody comparing me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tonight?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10757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bounce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geography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shoulders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817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082" y="2520000"/>
            <a:ext cx="141389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2537" y="2520000"/>
            <a:ext cx="143248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6134" y="2520000"/>
            <a:ext cx="196515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277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geography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bounce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shoulders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817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082" y="2520000"/>
            <a:ext cx="141389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2537" y="2520000"/>
            <a:ext cx="143248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6134" y="2520000"/>
            <a:ext cx="196515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0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44058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Sabrina did Marinette's English homework.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It's the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Evillustrator's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birthday.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Evillustrator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can't draw during the 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Evillustrator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wears Chloé's Chanel dresses.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said she will never wash her jacket again.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12261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Sabrina did Marinette's English homework.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It's the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Evillustrator's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birthday.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Evillustrator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can't draw during the 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Evillustrator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wears Chloé's Chanel dresses.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said she will never wash her jacket again.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3681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baddie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坏人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baddie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duo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双人组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djuːəʊ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erased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抹去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ɪˈreɪzd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expect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预计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ɪksˈpɛkt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gladly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乐意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glædli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hurt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伤害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hɜːt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invitation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邀请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ɪnvɪˈteɪʃən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properly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适当地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prɒpəli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抹去</a:t>
            </a:r>
            <a:b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hɜːt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ɪnvɪˈteɪʃən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95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抹去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erased</a:t>
            </a:r>
            <a:b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hɜːt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hurt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ɪnvɪˈteɪʃən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invitation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4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EVILLUSTRATOR.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Sabrina: Great! So, you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wanna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work on the physics project tonight?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Uhhh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, I'm so sorry Sabrina, I've got something really important that I have to do.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Sabrina: Something really important? Really? That's fascinating.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5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But I am going to need a little help. Care to assist a superhero?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What about Ladybug? Aren't you a duo?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She's busy with something tonight, so...You get to be my Ladybug.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Me and Cat Noir? Fighting crime together? Amazing! What do I do?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Come on! Seriously? Why is everybody comparing me to Chloé tonight?</a:t>
            </a:r>
          </a:p>
          <a:p>
            <a:pPr algn="l"/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Evillustrator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And I'm taking back my promise! Chloé's gonna get a little lesson she'll never forget!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Uh? Cat Noir? Is that you?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Ahhhh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! </a:t>
            </a:r>
          </a:p>
          <a:p>
            <a:pPr algn="l"/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Evillustrator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Chloé, where are you? Are you hiding? That is so cute.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7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really important? Really? That's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fabulous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fantastic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fascinating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can't believe I did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homework for you...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33749</TotalTime>
  <Words>476</Words>
  <Application>Microsoft Office PowerPoint</Application>
  <PresentationFormat>Widescreen</PresentationFormat>
  <Paragraphs>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The Evillustrator. Part 1</dc:title>
  <dc:creator/>
  <cp:lastModifiedBy>Mohammed Baybars Mehdi</cp:lastModifiedBy>
  <cp:revision>7561</cp:revision>
  <dcterms:created xsi:type="dcterms:W3CDTF">2017-12-17T18:25:04Z</dcterms:created>
  <dcterms:modified xsi:type="dcterms:W3CDTF">2026-02-08T13:06:48Z</dcterms:modified>
</cp:coreProperties>
</file>