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319" r:id="rId4"/>
    <p:sldId id="2320" r:id="rId5"/>
    <p:sldId id="1766" r:id="rId6"/>
    <p:sldId id="2185" r:id="rId7"/>
    <p:sldId id="2278" r:id="rId8"/>
    <p:sldId id="1887" r:id="rId9"/>
    <p:sldId id="2047" r:id="rId10"/>
    <p:sldId id="1392" r:id="rId11"/>
    <p:sldId id="2064" r:id="rId12"/>
    <p:sldId id="1393" r:id="rId13"/>
    <p:sldId id="1394" r:id="rId14"/>
    <p:sldId id="2248" r:id="rId15"/>
    <p:sldId id="2315" r:id="rId16"/>
    <p:sldId id="2250" r:id="rId17"/>
    <p:sldId id="231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319"/>
            <p14:sldId id="2320"/>
            <p14:sldId id="1766"/>
            <p14:sldId id="2185"/>
            <p14:sldId id="2278"/>
            <p14:sldId id="1887"/>
            <p14:sldId id="2047"/>
            <p14:sldId id="1392"/>
            <p14:sldId id="2064"/>
            <p14:sldId id="1393"/>
            <p14:sldId id="1394"/>
            <p14:sldId id="2248"/>
            <p14:sldId id="2315"/>
            <p14:sldId id="2250"/>
            <p14:sldId id="2316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370" autoAdjust="0"/>
  </p:normalViewPr>
  <p:slideViewPr>
    <p:cSldViewPr snapToGrid="0">
      <p:cViewPr varScale="1">
        <p:scale>
          <a:sx n="75" d="100"/>
          <a:sy n="75" d="100"/>
        </p:scale>
        <p:origin x="14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08/02/2026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THE EVILLUSTRATOR. PART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400" y="1440000"/>
            <a:ext cx="89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make-up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toilet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 grade school, when I started doing Chloé's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beret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jacket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t-shirt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Marinette didn't buy a super cute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1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sexy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hlinkshowjump?jump=nextslide" highlightClick="1">
              <a:snd r:embed="rId3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cruel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ction Button: Custom 13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ugly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Chloé is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selfish!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ED2C75-BEB4-4847-9D55-33F67C3EEE19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2AA843D-72D4-47FE-A218-8A0EF3A2A00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AEC3D48-A3B6-48EB-B814-F90D0FCBF090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7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graduation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wedding</a:t>
            </a:r>
          </a:p>
        </p:txBody>
      </p:sp>
      <p:sp>
        <p:nvSpPr>
          <p:cNvPr id="14" name="Action Button: Custom 13">
            <a:hlinkClick r:id="" action="ppaction://hlinkshowjump?jump=nextslide" highlightClick="1">
              <a:snd r:embed="rId3" name="Lil.John.Yeah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birthday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long as Marinette comes to his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party.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044188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crush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science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presentation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trade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896" y="2519999"/>
            <a:ext cx="17223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7685" y="2520000"/>
            <a:ext cx="2640002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956" y="2520000"/>
            <a:ext cx="3277271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48721" y="2520000"/>
            <a:ext cx="2359976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273079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trade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crush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science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presentation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896" y="2519999"/>
            <a:ext cx="17223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5079" y="2520000"/>
            <a:ext cx="3277271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48721" y="2520000"/>
            <a:ext cx="2359976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7685" y="2520000"/>
            <a:ext cx="2640002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215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1499076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Nathaniel is failing science.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Sabrina and Alya are in Marinette's group.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Chloé bought a hat.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Ladybug asks Plagg to protect Marinette.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Chloé is a bitch.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81936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085064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Nathaniel is failing science.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Sabrina and Alya are in Marinette's group.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Chloé bought a hat.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Ladybug asks Plagg to protect Marinette.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</a:t>
                      </a:r>
                      <a:r>
                        <a:rPr lang="en-GB" sz="3000" b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Chloé 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is a bitch.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359586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adorable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可爱的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əˈdɔːrəbl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artistic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艺术的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ɑːˈ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tɪstɪk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dumb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愚蠢的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dʌm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failing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失败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feɪlɪŋ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principal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主要的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prɪnsəpəl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research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研究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rɪˈsɜːʧ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trade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贸易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treɪd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unpleasant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不愉快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ʌnˈplɛznt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willing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愿意的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wɪlɪŋ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əˈdɔːrəbl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主要的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研究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076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əˈdɔːrəbl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adorable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主要的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principal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研究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research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667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EVILLUSTRATOR. PART 1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Ms. Mendeleiev: You go march yourself down to the principal's office!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Chloé: Ooh! Look, Sabrina! It's him as a superhero! And look who he's saving!</a:t>
            </a:r>
            <a:b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It's Marinette!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Uh... 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Chloé: He's so totally crushing on you, Marinette!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Well then, why can't you help us with the project?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Sabrina: It's okay, Marinette. You and I will do all the research, and the writing for our project, and then, Chloé can present it! That way it's equal.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That's not equal at all! Is that how you two work?!</a:t>
            </a: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088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Well, I'd rather have no friends than be friends with you.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Chloé: Whatever. I've got more important things to worry about.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Sabrina: Marinette! I can't believe you stood up to Chloé like that! It was so amazing.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</a:t>
            </a:r>
            <a:r>
              <a:rPr lang="en-GB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Uhh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, well...Yeah, what are friends for?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589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go march yourself down to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office!</a:t>
            </a:r>
          </a:p>
        </p:txBody>
      </p:sp>
      <p:sp>
        <p:nvSpPr>
          <p:cNvPr id="5" name="Action Button: Custom 3">
            <a:hlinkClick r:id="" action="ppaction://noaction" highlightClick="1">
              <a:snd r:embed="rId2" name="laugh_short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teacher's</a:t>
            </a:r>
          </a:p>
        </p:txBody>
      </p:sp>
      <p:sp>
        <p:nvSpPr>
          <p:cNvPr id="6" name="Action Button: Custom 4">
            <a:hlinkClick r:id="" action="ppaction://noaction" highlightClick="1">
              <a:snd r:embed="rId2" name="laugh_short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mayor's</a:t>
            </a:r>
          </a:p>
        </p:txBody>
      </p:sp>
      <p:sp>
        <p:nvSpPr>
          <p:cNvPr id="7" name="Action Button: Custom 5">
            <a:hlinkClick r:id="" action="ppaction://hlinkshowjump?jump=nextslide" highlightClick="1">
              <a:snd r:embed="rId3" name="Lil.John.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principal's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3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Oliver</a:t>
            </a:r>
          </a:p>
        </p:txBody>
      </p:sp>
      <p:sp>
        <p:nvSpPr>
          <p:cNvPr id="5" name="Action Button: Custom 4">
            <a:hlinkClick r:id="" action="ppaction://hlinkshowjump?jump=nextslide" highlightClick="1">
              <a:snd r:embed="rId3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Chloé</a:t>
            </a:r>
          </a:p>
        </p:txBody>
      </p:sp>
      <p:sp>
        <p:nvSpPr>
          <p:cNvPr id="6" name="Action Button: Custom 5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Wendy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then, Sabrina,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Marinette.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33482</TotalTime>
  <Words>470</Words>
  <Application>Microsoft Office PowerPoint</Application>
  <PresentationFormat>Widescreen</PresentationFormat>
  <Paragraphs>79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The Evillustrator. Part 1</dc:title>
  <dc:creator/>
  <cp:lastModifiedBy>Mohammed Baybars Mehdi</cp:lastModifiedBy>
  <cp:revision>7521</cp:revision>
  <dcterms:created xsi:type="dcterms:W3CDTF">2017-12-17T18:25:04Z</dcterms:created>
  <dcterms:modified xsi:type="dcterms:W3CDTF">2026-02-08T13:06:43Z</dcterms:modified>
</cp:coreProperties>
</file>