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151" r:id="rId2"/>
    <p:sldId id="1423" r:id="rId3"/>
    <p:sldId id="2205" r:id="rId4"/>
    <p:sldId id="2226" r:id="rId5"/>
    <p:sldId id="1766" r:id="rId6"/>
    <p:sldId id="2184" r:id="rId7"/>
    <p:sldId id="2187" r:id="rId8"/>
    <p:sldId id="1887" r:id="rId9"/>
    <p:sldId id="2047" r:id="rId10"/>
    <p:sldId id="1392" r:id="rId11"/>
    <p:sldId id="2064" r:id="rId12"/>
    <p:sldId id="1393" r:id="rId13"/>
    <p:sldId id="1394" r:id="rId14"/>
    <p:sldId id="2169" r:id="rId15"/>
    <p:sldId id="2230" r:id="rId16"/>
    <p:sldId id="2144" r:id="rId17"/>
    <p:sldId id="2231" r:id="rId18"/>
    <p:sldId id="223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205"/>
            <p14:sldId id="2226"/>
            <p14:sldId id="1766"/>
            <p14:sldId id="2184"/>
            <p14:sldId id="2187"/>
            <p14:sldId id="1887"/>
            <p14:sldId id="2047"/>
            <p14:sldId id="1392"/>
            <p14:sldId id="2064"/>
            <p14:sldId id="1393"/>
            <p14:sldId id="1394"/>
            <p14:sldId id="2169"/>
            <p14:sldId id="2230"/>
            <p14:sldId id="2144"/>
            <p14:sldId id="2231"/>
            <p14:sldId id="2232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370" autoAdjust="0"/>
  </p:normalViewPr>
  <p:slideViewPr>
    <p:cSldViewPr snapToGrid="0">
      <p:cViewPr varScale="1">
        <p:scale>
          <a:sx n="81" d="100"/>
          <a:sy n="81" d="100"/>
        </p:scale>
        <p:origin x="119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01/12/2024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MIRACULOUS LADYBUG: STORMY WEATHER. PART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400" y="1440000"/>
            <a:ext cx="896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hlinkshowjump?jump=nextslide" highlightClick="1">
              <a:snd r:embed="rId2" name="Borat Very Nice Sound Effec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driving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noaction" highlightClick="1">
              <a:snd r:embed="rId3" name="jo_jo_oh_no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</a:p>
        </p:txBody>
      </p:sp>
      <p:sp>
        <p:nvSpPr>
          <p:cNvPr id="14" name="Action Button: Custom 13">
            <a:hlinkClick r:id="" action="ppaction://noaction" highlightClick="1">
              <a:snd r:embed="rId3" name="jo_jo_oh_no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she didn't pass her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test!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7B6B94-0579-4E73-B3B5-F2D13C35D6FA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62C0C28-4329-43A8-9FFF-3D68666D19B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9F067DA-74A1-4C6C-810B-F3E0F31AB031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53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hlinkshowjump?jump=nextslide" highlightClick="1">
              <a:snd r:embed="rId2" name="Borat Very Nice Sound Effec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</a:t>
            </a:r>
          </a:p>
        </p:txBody>
      </p:sp>
      <p:sp>
        <p:nvSpPr>
          <p:cNvPr id="12" name="Action Button: Custom 11">
            <a:hlinkClick r:id="" action="ppaction://noaction" highlightClick="1">
              <a:snd r:embed="rId3" name="jo_jo_oh_no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winter</a:t>
            </a:r>
          </a:p>
        </p:txBody>
      </p:sp>
      <p:sp>
        <p:nvSpPr>
          <p:cNvPr id="14" name="Action Button: Custom 13">
            <a:hlinkClick r:id="" action="ppaction://noaction" highlightClick="1">
              <a:snd r:embed="rId3" name="jo_jo_oh_no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autumn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Hello, viewers! Here's the latest forecast for the first day of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7B6B94-0579-4E73-B3B5-F2D13C35D6FA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62C0C28-4329-43A8-9FFF-3D68666D19B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9F067DA-74A1-4C6C-810B-F3E0F31AB031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6AA42FE-64F7-29FA-312B-BE059C4138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1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noaction" highlightClick="1">
              <a:snd r:embed="rId2" name="jo_jo_oh_no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hlinkshowjump?jump=nextslide" highlightClick="1">
              <a:snd r:embed="rId3" name="Borat Very Nice Sound Effect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bath</a:t>
            </a:r>
          </a:p>
        </p:txBody>
      </p:sp>
      <p:sp>
        <p:nvSpPr>
          <p:cNvPr id="14" name="Action Button: Custom 13">
            <a:hlinkClick r:id="" action="ppaction://noaction" highlightClick="1">
              <a:snd r:embed="rId2" name="jo_jo_oh_no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towel? What am I supposed to do with this?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BED2C75-BEB4-4847-9D55-33F67C3EEE19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2AA843D-72D4-47FE-A218-8A0EF3A2A00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AEC3D48-A3B6-48EB-B814-F90D0FCBF090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7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noaction" highlightClick="1">
              <a:snd r:embed="rId2" name="jo_jo_oh_no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</a:t>
            </a:r>
          </a:p>
        </p:txBody>
      </p:sp>
      <p:sp>
        <p:nvSpPr>
          <p:cNvPr id="12" name="Action Button: Custom 11">
            <a:hlinkClick r:id="" action="ppaction://noaction" highlightClick="1">
              <a:snd r:embed="rId2" name="jo_jo_oh_no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</a:p>
        </p:txBody>
      </p:sp>
      <p:sp>
        <p:nvSpPr>
          <p:cNvPr id="14" name="Action Button: Custom 13">
            <a:hlinkClick r:id="" action="ppaction://hlinkshowjump?jump=nextslide" highlightClick="1">
              <a:snd r:embed="rId3" name="Borat Very Nice Sound Effect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know what your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8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6089097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butterfly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parasol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cramp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temperature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9743" y="2425293"/>
            <a:ext cx="1533848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2D5CAF-F563-483A-B9DA-9F5BBFCD46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20379" y="2834603"/>
            <a:ext cx="2140834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2859" y="2564603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80947" y="2703912"/>
            <a:ext cx="1864528" cy="17013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677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9895737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cramp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butterfly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temperature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parasol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9743" y="2425293"/>
            <a:ext cx="1533848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2D5CAF-F563-483A-B9DA-9F5BBFCD46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20379" y="2834603"/>
            <a:ext cx="2140834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2859" y="2564603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80947" y="2703912"/>
            <a:ext cx="1864528" cy="17013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747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7568567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It's the first day of spring.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Ladybug and Cat Noir know who Stormy Weather is.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Ladybug has a bath towel.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Manon wants ice-cream.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Manon is in the photoshoot with Adrien.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43789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5610374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It's the first day of spring.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Ladybug and Cat Noir know who Stormy Weather is.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Ladybug has a bath towel.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Manon wants ice-cream.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Manon is in the photoshoot with Adrien.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221010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b="1" dirty="0">
                <a:solidFill>
                  <a:srgbClr val="FFFF00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IELTS Speaking Exam. Noise. Part 1</a:t>
            </a:r>
            <a:br>
              <a:rPr lang="en-GB" sz="4000" b="1" dirty="0">
                <a:solidFill>
                  <a:srgbClr val="FFFF00"/>
                </a:solidFill>
                <a:latin typeface="Montserrat" panose="02000505000000020004" pitchFamily="2" charset="0"/>
                <a:cs typeface="Arial" panose="020B0604020202020204" pitchFamily="34" charset="0"/>
              </a:rPr>
            </a:br>
            <a:br>
              <a:rPr lang="en-GB" sz="4000" b="1" dirty="0">
                <a:solidFill>
                  <a:srgbClr val="FFFF00"/>
                </a:solidFill>
                <a:latin typeface="Montserrat" panose="02000505000000020004" pitchFamily="2" charset="0"/>
                <a:cs typeface="Arial" panose="020B0604020202020204" pitchFamily="34" charset="0"/>
              </a:rPr>
            </a:br>
            <a:r>
              <a:rPr lang="en-GB" sz="4000" b="1" dirty="0">
                <a:solidFill>
                  <a:schemeClr val="bg1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Do you live in a noisy area?</a:t>
            </a:r>
          </a:p>
          <a:p>
            <a:pPr algn="l"/>
            <a:r>
              <a:rPr lang="en-GB" sz="4000" b="1">
                <a:solidFill>
                  <a:schemeClr val="bg1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Would </a:t>
            </a:r>
            <a:r>
              <a:rPr lang="en-GB" sz="4000" b="1" dirty="0">
                <a:solidFill>
                  <a:schemeClr val="bg1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you like to live in a quieter place?</a:t>
            </a:r>
          </a:p>
          <a:p>
            <a:pPr algn="l"/>
            <a:r>
              <a:rPr lang="en-GB" sz="4000" b="1" dirty="0">
                <a:solidFill>
                  <a:schemeClr val="bg1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Where are the noisiest places in your country?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F40C57-1C26-4CD4-873B-91C7CF1AF1DD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FEEBAB1-F698-46F3-AAE6-DBAADA2A29DD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F7D10D5-FD20-4646-AE46-CE2B5B8082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41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butterfly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蝴蝶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bʌtəflaɪ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childish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幼稚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ʧaɪldɪʃ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cramp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抽筋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kræmp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generous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慷慨的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ʤɛnərəs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obliterated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抹杀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əˈblɪtəreɪtɪd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parasol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阳伞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pærəsɒl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quit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放弃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kwɪt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temperature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温度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tɛmprɪʧə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terrorise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恐吓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tɛrəraɪz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蝴蝶</a:t>
            </a:r>
            <a:endParaRPr lang="en-GB" altLang="zh-CN" sz="5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放弃</a:t>
            </a:r>
            <a:endParaRPr lang="en-GB" altLang="zh-CN" sz="5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温度</a:t>
            </a:r>
            <a:endParaRPr lang="en-GB" altLang="zh-CN" sz="54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594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蝴蝶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>
                <a:solidFill>
                  <a:srgbClr val="FFFF00"/>
                </a:solidFill>
                <a:cs typeface="Arial" panose="020B0604020202020204" pitchFamily="34" charset="0"/>
              </a:rPr>
              <a:t>butterfly</a:t>
            </a: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放弃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>
                <a:solidFill>
                  <a:srgbClr val="FFFF00"/>
                </a:solidFill>
                <a:cs typeface="Arial" panose="020B0604020202020204" pitchFamily="34" charset="0"/>
              </a:rPr>
              <a:t>quit</a:t>
            </a: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温度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>
                <a:solidFill>
                  <a:srgbClr val="FFFF00"/>
                </a:solidFill>
                <a:cs typeface="Arial" panose="020B0604020202020204" pitchFamily="34" charset="0"/>
              </a:rPr>
              <a:t>temperature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950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000" b="1" dirty="0">
                <a:solidFill>
                  <a:srgbClr val="FFFF00"/>
                </a:solidFill>
                <a:cs typeface="Arial" panose="020B0604020202020204" pitchFamily="34" charset="0"/>
              </a:rPr>
              <a:t>STORMY WEATHER. PART 2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600" b="1" dirty="0">
                <a:solidFill>
                  <a:schemeClr val="bg1"/>
                </a:solidFill>
                <a:cs typeface="Arial" panose="020B0604020202020204" pitchFamily="34" charset="0"/>
              </a:rPr>
              <a:t>Cat Noir: Listen. I'm feline more generous than usual today. So cool down and we'll call it quits, 'kay?</a:t>
            </a:r>
          </a:p>
          <a:p>
            <a:pPr algn="l"/>
            <a:r>
              <a:rPr lang="en-GB" sz="4600" b="1" dirty="0">
                <a:solidFill>
                  <a:srgbClr val="FFFF00"/>
                </a:solidFill>
                <a:cs typeface="Arial" panose="020B0604020202020204" pitchFamily="34" charset="0"/>
              </a:rPr>
              <a:t>Cat Noir: </a:t>
            </a:r>
            <a:r>
              <a:rPr lang="en-GB" sz="4600" b="1" dirty="0" err="1">
                <a:solidFill>
                  <a:srgbClr val="FFFF00"/>
                </a:solidFill>
                <a:cs typeface="Arial" panose="020B0604020202020204" pitchFamily="34" charset="0"/>
              </a:rPr>
              <a:t>Ahhhh</a:t>
            </a:r>
            <a:r>
              <a:rPr lang="en-GB" sz="4600" b="1" dirty="0">
                <a:solidFill>
                  <a:srgbClr val="FFFF00"/>
                </a:solidFill>
                <a:cs typeface="Arial" panose="020B0604020202020204" pitchFamily="34" charset="0"/>
              </a:rPr>
              <a:t>! Ugh, oh.</a:t>
            </a:r>
          </a:p>
          <a:p>
            <a:pPr algn="l"/>
            <a:r>
              <a:rPr lang="en-GB" sz="4600" b="1" dirty="0">
                <a:solidFill>
                  <a:schemeClr val="bg1"/>
                </a:solidFill>
                <a:cs typeface="Arial" panose="020B0604020202020204" pitchFamily="34" charset="0"/>
              </a:rPr>
              <a:t>Ladybug: I thought cats always landed on their feet.</a:t>
            </a:r>
          </a:p>
          <a:p>
            <a:pPr algn="l"/>
            <a:r>
              <a:rPr lang="en-GB" sz="4600" b="1" dirty="0">
                <a:solidFill>
                  <a:srgbClr val="FFFF00"/>
                </a:solidFill>
                <a:cs typeface="Arial" panose="020B0604020202020204" pitchFamily="34" charset="0"/>
              </a:rPr>
              <a:t>Cat Noir: Why thanks, my Ladybug, but I had it covered.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Tikki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: Hey, there's the photographer and Adrien waiting for you!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You don't think it's too late?</a:t>
            </a:r>
          </a:p>
          <a:p>
            <a:pPr algn="l"/>
            <a:r>
              <a:rPr lang="en-GB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Tikki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: Come on, Marinette. You saved Manon, and the whole world for that matter. Have some fun!</a:t>
            </a:r>
            <a:b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Manon: Marinette!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Huh?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Manon: I know what your secret is!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527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W-w-what secret?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Manon: Ladybug is your best friend! That's how you both always know what the other one's gonna do!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</a:t>
            </a:r>
            <a:r>
              <a:rPr lang="en-GB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Huhhh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... Phew!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Manon: Can I have a lollipop? Can I? Can I? Can I?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No, Manon. I have something important to do.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052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did you know my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Action Button: Custom 3">
            <a:hlinkClick r:id="" action="ppaction://noaction" highlightClick="1">
              <a:snd r:embed="rId2" name="jo_jo_oh_no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address</a:t>
            </a:r>
          </a:p>
        </p:txBody>
      </p:sp>
      <p:sp>
        <p:nvSpPr>
          <p:cNvPr id="6" name="Action Button: Custom 4">
            <a:hlinkClick r:id="" action="ppaction://noaction" highlightClick="1">
              <a:snd r:embed="rId2" name="jo_jo_oh_no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WeChat</a:t>
            </a:r>
          </a:p>
        </p:txBody>
      </p:sp>
      <p:sp>
        <p:nvSpPr>
          <p:cNvPr id="7" name="Action Button: Custom 5">
            <a:hlinkClick r:id="" action="ppaction://hlinkshowjump?jump=nextslide" highlightClick="1">
              <a:snd r:embed="rId3" name="Borat Very Nice Sound Effect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2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Custom 3">
            <a:hlinkClick r:id="" action="ppaction://noaction" highlightClick="1">
              <a:snd r:embed="rId2" name="jo_jo_oh_no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</a:t>
            </a:r>
          </a:p>
        </p:txBody>
      </p:sp>
      <p:sp>
        <p:nvSpPr>
          <p:cNvPr id="5" name="Action Button: Custom 4">
            <a:hlinkClick r:id="" action="ppaction://hlinkshowjump?jump=nextslide" highlightClick="1">
              <a:snd r:embed="rId3" name="Borat Very Nice Sound Effect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Stormy</a:t>
            </a:r>
          </a:p>
        </p:txBody>
      </p:sp>
      <p:sp>
        <p:nvSpPr>
          <p:cNvPr id="6" name="Action Button: Custom 5">
            <a:hlinkClick r:id="" action="ppaction://noaction" highlightClick="1">
              <a:snd r:embed="rId2" name="jo_jo_oh_no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 is not Ice Queen! It's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Weather!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2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30369</TotalTime>
  <Words>512</Words>
  <Application>Microsoft Office PowerPoint</Application>
  <PresentationFormat>Widescreen</PresentationFormat>
  <Paragraphs>86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Blue Highway</vt:lpstr>
      <vt:lpstr>Calibri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Stormy Weather. Part 2</dc:title>
  <dc:creator/>
  <cp:lastModifiedBy>Mohammed Baybars Mehdi</cp:lastModifiedBy>
  <cp:revision>6931</cp:revision>
  <dcterms:created xsi:type="dcterms:W3CDTF">2017-12-17T18:25:04Z</dcterms:created>
  <dcterms:modified xsi:type="dcterms:W3CDTF">2024-12-01T07:53:08Z</dcterms:modified>
</cp:coreProperties>
</file>