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205" r:id="rId4"/>
    <p:sldId id="2221" r:id="rId5"/>
    <p:sldId id="1766" r:id="rId6"/>
    <p:sldId id="1919" r:id="rId7"/>
    <p:sldId id="2185" r:id="rId8"/>
    <p:sldId id="1887" r:id="rId9"/>
    <p:sldId id="2047" r:id="rId10"/>
    <p:sldId id="1392" r:id="rId11"/>
    <p:sldId id="2064" r:id="rId12"/>
    <p:sldId id="1393" r:id="rId13"/>
    <p:sldId id="1394" r:id="rId14"/>
    <p:sldId id="2169" r:id="rId15"/>
    <p:sldId id="2222" r:id="rId16"/>
    <p:sldId id="2144" r:id="rId17"/>
    <p:sldId id="22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21"/>
            <p14:sldId id="1766"/>
            <p14:sldId id="1919"/>
            <p14:sldId id="2185"/>
            <p14:sldId id="1887"/>
            <p14:sldId id="2047"/>
            <p14:sldId id="1392"/>
            <p14:sldId id="2064"/>
            <p14:sldId id="1393"/>
            <p14:sldId id="1394"/>
            <p14:sldId id="2169"/>
            <p14:sldId id="2222"/>
            <p14:sldId id="2144"/>
            <p14:sldId id="222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370" autoAdjust="0"/>
  </p:normalViewPr>
  <p:slideViewPr>
    <p:cSldViewPr snapToGrid="0">
      <p:cViewPr varScale="1">
        <p:scale>
          <a:sx n="86" d="100"/>
          <a:sy n="86" d="100"/>
        </p:scale>
        <p:origin x="10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11/12/2024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MIRACULOUS LADYBUG: STORMY WEATHER.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KIDZ+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girl is... Mireille!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smoothie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cream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milkshake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I'll invite him out for a fruit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end of the photo shoot!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hamster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dog! Maybe a cat? Nah, forget the cat.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husband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boyfriend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that boy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1621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babysitter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unicorn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photoshoot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734" y="2564603"/>
            <a:ext cx="214803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7039" y="2739247"/>
            <a:ext cx="1947515" cy="181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820" y="265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0947" y="2564603"/>
            <a:ext cx="1864528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03456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photoshoot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unicorn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babysitter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8734" y="2564603"/>
            <a:ext cx="214803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7039" y="2739247"/>
            <a:ext cx="1947515" cy="181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820" y="2654603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0947" y="2564603"/>
            <a:ext cx="1864528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8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4988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Manon is the daughter of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mother's friend.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Aurore won the weather girl contest.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wants to invite Adrien to dinner.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wants to marry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loves hamsters.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437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12877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Manon is the daughter of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mother's friend.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Aurore won the weather girl contest.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wants to invite Adrien to dinner.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wants to marry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loves hamsters.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7365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disguised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伪装的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dɪsˈgaɪzd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favour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青睐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feɪvə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freak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怪物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friːk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mythical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photoshoot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照片拍摄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photoshoot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pushover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俯卧撑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pʊʃˌəʊvə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responsible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负责任的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rɪsˈpɒnsəbl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stormy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暴风雨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stɔːmi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wish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希望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伪装的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照片拍摄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暴风雨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希望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伪装的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disguised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照片拍摄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photoshoot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暴风雨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stormy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4.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希望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wish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12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STORMY WEATHER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Marinette: Alya?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Alya: Hey, I got a huge scoop for you. Guess who's on a photoshoot in the park?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Marinette: Now? Adrien is in the park right now?</a:t>
            </a:r>
          </a:p>
          <a:p>
            <a:pPr algn="l"/>
            <a:r>
              <a:rPr lang="en-GB" sz="4600" b="1" dirty="0">
                <a:solidFill>
                  <a:srgbClr val="FFFF00"/>
                </a:solidFill>
                <a:cs typeface="Arial" panose="020B0604020202020204" pitchFamily="34" charset="0"/>
              </a:rPr>
              <a:t>Alya: As we speak!</a:t>
            </a:r>
          </a:p>
          <a:p>
            <a:pPr algn="l"/>
            <a:r>
              <a:rPr lang="en-GB" sz="4600" b="1" dirty="0">
                <a:solidFill>
                  <a:schemeClr val="bg1"/>
                </a:solidFill>
                <a:cs typeface="Arial" panose="020B0604020202020204" pitchFamily="34" charset="0"/>
              </a:rPr>
              <a:t>Marinette: Oh, gosh! What...what am I gonna say to him?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Come on. We're gonna stroll over there real cool as if we just happened to be passing by.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Then what?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Then? I'll invite him out for a fruit smoothie at the end of the photo shoot!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Then, we'll get married! Live happily ever after in a beautiful house and have two kids? No, three. And a dog! Maybe a cat?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97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Manon: I want to go on the merry-go-round!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No, no, no, no, not right now,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 gotta get back to Adrien...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Manon: Is that boy your boyfriend?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What?! No, I mean, yes? No!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Go on! What are you waiting for?!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But, what about Manon?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Guess who's on a photoshoot in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Borat Very Nice Sound Effec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babysit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sisters all the time.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30284</TotalTime>
  <Words>532</Words>
  <Application>Microsoft Office PowerPoint</Application>
  <PresentationFormat>Widescreen</PresentationFormat>
  <Paragraphs>85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Stormy Weather. Part 1</dc:title>
  <dc:creator>UberHulk</dc:creator>
  <cp:lastModifiedBy>Mohammed Baybars Mehdi</cp:lastModifiedBy>
  <cp:revision>6906</cp:revision>
  <dcterms:created xsi:type="dcterms:W3CDTF">2017-12-17T18:25:04Z</dcterms:created>
  <dcterms:modified xsi:type="dcterms:W3CDTF">2024-12-11T15:32:31Z</dcterms:modified>
</cp:coreProperties>
</file>